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3" r:id="rId2"/>
    <p:sldId id="303" r:id="rId3"/>
    <p:sldId id="305" r:id="rId4"/>
    <p:sldId id="306" r:id="rId5"/>
    <p:sldId id="311" r:id="rId6"/>
    <p:sldId id="282" r:id="rId7"/>
    <p:sldId id="284" r:id="rId8"/>
    <p:sldId id="301" r:id="rId9"/>
    <p:sldId id="302" r:id="rId10"/>
    <p:sldId id="313" r:id="rId11"/>
    <p:sldId id="312" r:id="rId12"/>
    <p:sldId id="269" r:id="rId13"/>
  </p:sldIdLst>
  <p:sldSz cx="9144000" cy="6858000" type="screen4x3"/>
  <p:notesSz cx="6797675" cy="9926638"/>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EBB"/>
    <a:srgbClr val="6E99D4"/>
    <a:srgbClr val="4E984E"/>
    <a:srgbClr val="20419A"/>
    <a:srgbClr val="C5D6E8"/>
    <a:srgbClr val="FCD2BF"/>
    <a:srgbClr val="B6231D"/>
    <a:srgbClr val="E6674A"/>
    <a:srgbClr val="DC291E"/>
    <a:srgbClr val="DB2C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68357" autoAdjust="0"/>
  </p:normalViewPr>
  <p:slideViewPr>
    <p:cSldViewPr snapToGrid="0">
      <p:cViewPr varScale="1">
        <p:scale>
          <a:sx n="79" d="100"/>
          <a:sy n="79" d="100"/>
        </p:scale>
        <p:origin x="2796" y="96"/>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notesViewPr>
    <p:cSldViewPr snapToGrid="0">
      <p:cViewPr>
        <p:scale>
          <a:sx n="70" d="100"/>
          <a:sy n="70" d="100"/>
        </p:scale>
        <p:origin x="-3062" y="-5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F074E-B568-4903-A312-F255DD12F53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78CC6C9F-FE81-4825-A60A-39180C10F777}">
      <dgm:prSet phldrT="[Text]"/>
      <dgm:spPr>
        <a:solidFill>
          <a:schemeClr val="tx1"/>
        </a:solidFill>
      </dgm:spPr>
      <dgm:t>
        <a:bodyPr/>
        <a:lstStyle/>
        <a:p>
          <a:r>
            <a:rPr lang="en-NZ" dirty="0" smtClean="0"/>
            <a:t>Monitoring and Evaluation</a:t>
          </a:r>
          <a:endParaRPr lang="en-NZ" dirty="0"/>
        </a:p>
      </dgm:t>
    </dgm:pt>
    <dgm:pt modelId="{2E0AB286-1D0D-4334-9BF9-676AE0DFC4A7}" type="parTrans" cxnId="{1EE4E0DD-9A98-4F13-BAB3-754597F3D1A7}">
      <dgm:prSet/>
      <dgm:spPr/>
      <dgm:t>
        <a:bodyPr/>
        <a:lstStyle/>
        <a:p>
          <a:endParaRPr lang="en-NZ"/>
        </a:p>
      </dgm:t>
    </dgm:pt>
    <dgm:pt modelId="{94D6951B-DE6B-4A77-8D79-E3704B79DC8E}" type="sibTrans" cxnId="{1EE4E0DD-9A98-4F13-BAB3-754597F3D1A7}">
      <dgm:prSet/>
      <dgm:spPr/>
      <dgm:t>
        <a:bodyPr/>
        <a:lstStyle/>
        <a:p>
          <a:endParaRPr lang="en-NZ"/>
        </a:p>
      </dgm:t>
    </dgm:pt>
    <dgm:pt modelId="{A7B0C9B2-9D5F-4A3D-ABDE-C6DE88DA925D}">
      <dgm:prSet phldrT="[Text]"/>
      <dgm:spPr>
        <a:solidFill>
          <a:srgbClr val="4E984E"/>
        </a:solidFill>
      </dgm:spPr>
      <dgm:t>
        <a:bodyPr/>
        <a:lstStyle/>
        <a:p>
          <a:r>
            <a:rPr lang="en-NZ" dirty="0" smtClean="0"/>
            <a:t>Noticing</a:t>
          </a:r>
          <a:endParaRPr lang="en-NZ" dirty="0"/>
        </a:p>
      </dgm:t>
    </dgm:pt>
    <dgm:pt modelId="{BC541D34-6CFD-4FA7-8EB4-B76C809C29E8}" type="parTrans" cxnId="{0435BECF-5073-4FAC-AA4E-E46B537BCF86}">
      <dgm:prSet/>
      <dgm:spPr/>
      <dgm:t>
        <a:bodyPr/>
        <a:lstStyle/>
        <a:p>
          <a:endParaRPr lang="en-NZ"/>
        </a:p>
      </dgm:t>
    </dgm:pt>
    <dgm:pt modelId="{EE0B8EF6-D4A5-4B21-A741-DE199EB0BEE1}" type="sibTrans" cxnId="{0435BECF-5073-4FAC-AA4E-E46B537BCF86}">
      <dgm:prSet/>
      <dgm:spPr/>
      <dgm:t>
        <a:bodyPr/>
        <a:lstStyle/>
        <a:p>
          <a:endParaRPr lang="en-NZ"/>
        </a:p>
      </dgm:t>
    </dgm:pt>
    <dgm:pt modelId="{EED3775C-540C-4259-9C78-104D580733F5}">
      <dgm:prSet phldrT="[Text]"/>
      <dgm:spPr>
        <a:solidFill>
          <a:srgbClr val="C00000"/>
        </a:solidFill>
      </dgm:spPr>
      <dgm:t>
        <a:bodyPr/>
        <a:lstStyle/>
        <a:p>
          <a:r>
            <a:rPr lang="en-NZ" dirty="0" smtClean="0"/>
            <a:t>Investigating</a:t>
          </a:r>
          <a:endParaRPr lang="en-NZ" dirty="0"/>
        </a:p>
      </dgm:t>
    </dgm:pt>
    <dgm:pt modelId="{9113339A-0986-4670-998E-03028B9C2727}" type="parTrans" cxnId="{B6D7F6EB-D555-475A-95A0-FBF66BB8F3A3}">
      <dgm:prSet/>
      <dgm:spPr/>
      <dgm:t>
        <a:bodyPr/>
        <a:lstStyle/>
        <a:p>
          <a:endParaRPr lang="en-NZ"/>
        </a:p>
      </dgm:t>
    </dgm:pt>
    <dgm:pt modelId="{E8799031-E46B-4598-9594-F1E75EE59F10}" type="sibTrans" cxnId="{B6D7F6EB-D555-475A-95A0-FBF66BB8F3A3}">
      <dgm:prSet/>
      <dgm:spPr/>
      <dgm:t>
        <a:bodyPr/>
        <a:lstStyle/>
        <a:p>
          <a:endParaRPr lang="en-NZ"/>
        </a:p>
      </dgm:t>
    </dgm:pt>
    <dgm:pt modelId="{520D4772-766D-45AE-8AB9-315C73D93225}">
      <dgm:prSet phldrT="[Text]"/>
      <dgm:spPr>
        <a:solidFill>
          <a:schemeClr val="tx2">
            <a:lumMod val="40000"/>
            <a:lumOff val="60000"/>
          </a:schemeClr>
        </a:solidFill>
      </dgm:spPr>
      <dgm:t>
        <a:bodyPr/>
        <a:lstStyle/>
        <a:p>
          <a:r>
            <a:rPr lang="en-NZ" dirty="0" smtClean="0"/>
            <a:t>Collaborative sense making</a:t>
          </a:r>
          <a:endParaRPr lang="en-NZ" dirty="0"/>
        </a:p>
      </dgm:t>
    </dgm:pt>
    <dgm:pt modelId="{4A0799E9-4301-4E67-B3D2-AFC890484529}" type="parTrans" cxnId="{7E77FC72-D0F5-4F1B-AFB1-0E9C55342E4F}">
      <dgm:prSet/>
      <dgm:spPr/>
      <dgm:t>
        <a:bodyPr/>
        <a:lstStyle/>
        <a:p>
          <a:endParaRPr lang="en-NZ"/>
        </a:p>
      </dgm:t>
    </dgm:pt>
    <dgm:pt modelId="{A9A7091E-A8DB-447B-8F11-6E274C8E7601}" type="sibTrans" cxnId="{7E77FC72-D0F5-4F1B-AFB1-0E9C55342E4F}">
      <dgm:prSet/>
      <dgm:spPr/>
      <dgm:t>
        <a:bodyPr/>
        <a:lstStyle/>
        <a:p>
          <a:endParaRPr lang="en-NZ"/>
        </a:p>
      </dgm:t>
    </dgm:pt>
    <dgm:pt modelId="{C9159AB3-A69F-40AF-8063-D00BE04FB33B}">
      <dgm:prSet phldrT="[Text]"/>
      <dgm:spPr>
        <a:solidFill>
          <a:srgbClr val="FFC000"/>
        </a:solidFill>
      </dgm:spPr>
      <dgm:t>
        <a:bodyPr/>
        <a:lstStyle/>
        <a:p>
          <a:r>
            <a:rPr lang="en-NZ" dirty="0" smtClean="0"/>
            <a:t>Prioritising to take action</a:t>
          </a:r>
          <a:endParaRPr lang="en-NZ" dirty="0"/>
        </a:p>
      </dgm:t>
    </dgm:pt>
    <dgm:pt modelId="{D68836A3-729C-4FB0-99D3-1ABD0AC77C6D}" type="parTrans" cxnId="{53182869-EF7F-4725-B736-C23AA776F0E9}">
      <dgm:prSet/>
      <dgm:spPr/>
      <dgm:t>
        <a:bodyPr/>
        <a:lstStyle/>
        <a:p>
          <a:endParaRPr lang="en-NZ"/>
        </a:p>
      </dgm:t>
    </dgm:pt>
    <dgm:pt modelId="{20FC3952-8399-42EA-8842-708F02ED80F5}" type="sibTrans" cxnId="{53182869-EF7F-4725-B736-C23AA776F0E9}">
      <dgm:prSet/>
      <dgm:spPr/>
      <dgm:t>
        <a:bodyPr/>
        <a:lstStyle/>
        <a:p>
          <a:endParaRPr lang="en-NZ"/>
        </a:p>
      </dgm:t>
    </dgm:pt>
    <dgm:pt modelId="{80BBA4FF-A276-49B8-BA75-4DA60DD3D9D6}" type="pres">
      <dgm:prSet presAssocID="{464F074E-B568-4903-A312-F255DD12F536}" presName="cycle" presStyleCnt="0">
        <dgm:presLayoutVars>
          <dgm:dir/>
          <dgm:resizeHandles val="exact"/>
        </dgm:presLayoutVars>
      </dgm:prSet>
      <dgm:spPr/>
      <dgm:t>
        <a:bodyPr/>
        <a:lstStyle/>
        <a:p>
          <a:endParaRPr lang="en-NZ"/>
        </a:p>
      </dgm:t>
    </dgm:pt>
    <dgm:pt modelId="{FCED5356-26E0-4224-AE35-E04AA9F3A0AF}" type="pres">
      <dgm:prSet presAssocID="{78CC6C9F-FE81-4825-A60A-39180C10F777}" presName="node" presStyleLbl="node1" presStyleIdx="0" presStyleCnt="5">
        <dgm:presLayoutVars>
          <dgm:bulletEnabled val="1"/>
        </dgm:presLayoutVars>
      </dgm:prSet>
      <dgm:spPr/>
      <dgm:t>
        <a:bodyPr/>
        <a:lstStyle/>
        <a:p>
          <a:endParaRPr lang="en-NZ"/>
        </a:p>
      </dgm:t>
    </dgm:pt>
    <dgm:pt modelId="{AE615C51-57B9-402A-ACED-2B13FCCA4917}" type="pres">
      <dgm:prSet presAssocID="{94D6951B-DE6B-4A77-8D79-E3704B79DC8E}" presName="sibTrans" presStyleLbl="sibTrans2D1" presStyleIdx="0" presStyleCnt="5"/>
      <dgm:spPr/>
      <dgm:t>
        <a:bodyPr/>
        <a:lstStyle/>
        <a:p>
          <a:endParaRPr lang="en-NZ"/>
        </a:p>
      </dgm:t>
    </dgm:pt>
    <dgm:pt modelId="{1B740091-8289-4B8C-BB6B-18C7BC1F1B74}" type="pres">
      <dgm:prSet presAssocID="{94D6951B-DE6B-4A77-8D79-E3704B79DC8E}" presName="connectorText" presStyleLbl="sibTrans2D1" presStyleIdx="0" presStyleCnt="5"/>
      <dgm:spPr/>
      <dgm:t>
        <a:bodyPr/>
        <a:lstStyle/>
        <a:p>
          <a:endParaRPr lang="en-NZ"/>
        </a:p>
      </dgm:t>
    </dgm:pt>
    <dgm:pt modelId="{35D2136D-308A-4750-9C87-103B9CB61658}" type="pres">
      <dgm:prSet presAssocID="{A7B0C9B2-9D5F-4A3D-ABDE-C6DE88DA925D}" presName="node" presStyleLbl="node1" presStyleIdx="1" presStyleCnt="5">
        <dgm:presLayoutVars>
          <dgm:bulletEnabled val="1"/>
        </dgm:presLayoutVars>
      </dgm:prSet>
      <dgm:spPr/>
      <dgm:t>
        <a:bodyPr/>
        <a:lstStyle/>
        <a:p>
          <a:endParaRPr lang="en-NZ"/>
        </a:p>
      </dgm:t>
    </dgm:pt>
    <dgm:pt modelId="{A0E5D670-0DD6-4393-9AFF-15653077ABFB}" type="pres">
      <dgm:prSet presAssocID="{EE0B8EF6-D4A5-4B21-A741-DE199EB0BEE1}" presName="sibTrans" presStyleLbl="sibTrans2D1" presStyleIdx="1" presStyleCnt="5"/>
      <dgm:spPr/>
      <dgm:t>
        <a:bodyPr/>
        <a:lstStyle/>
        <a:p>
          <a:endParaRPr lang="en-NZ"/>
        </a:p>
      </dgm:t>
    </dgm:pt>
    <dgm:pt modelId="{7049583F-9FFB-49E0-94D8-3866C71F27DC}" type="pres">
      <dgm:prSet presAssocID="{EE0B8EF6-D4A5-4B21-A741-DE199EB0BEE1}" presName="connectorText" presStyleLbl="sibTrans2D1" presStyleIdx="1" presStyleCnt="5"/>
      <dgm:spPr/>
      <dgm:t>
        <a:bodyPr/>
        <a:lstStyle/>
        <a:p>
          <a:endParaRPr lang="en-NZ"/>
        </a:p>
      </dgm:t>
    </dgm:pt>
    <dgm:pt modelId="{77BA6762-AA2D-4989-94FA-754E8D0378A5}" type="pres">
      <dgm:prSet presAssocID="{EED3775C-540C-4259-9C78-104D580733F5}" presName="node" presStyleLbl="node1" presStyleIdx="2" presStyleCnt="5">
        <dgm:presLayoutVars>
          <dgm:bulletEnabled val="1"/>
        </dgm:presLayoutVars>
      </dgm:prSet>
      <dgm:spPr/>
      <dgm:t>
        <a:bodyPr/>
        <a:lstStyle/>
        <a:p>
          <a:endParaRPr lang="en-NZ"/>
        </a:p>
      </dgm:t>
    </dgm:pt>
    <dgm:pt modelId="{105442E4-04B1-47A7-83B3-D30C6D0717B0}" type="pres">
      <dgm:prSet presAssocID="{E8799031-E46B-4598-9594-F1E75EE59F10}" presName="sibTrans" presStyleLbl="sibTrans2D1" presStyleIdx="2" presStyleCnt="5"/>
      <dgm:spPr/>
      <dgm:t>
        <a:bodyPr/>
        <a:lstStyle/>
        <a:p>
          <a:endParaRPr lang="en-NZ"/>
        </a:p>
      </dgm:t>
    </dgm:pt>
    <dgm:pt modelId="{47737AA9-F289-438A-9975-0C610EC03744}" type="pres">
      <dgm:prSet presAssocID="{E8799031-E46B-4598-9594-F1E75EE59F10}" presName="connectorText" presStyleLbl="sibTrans2D1" presStyleIdx="2" presStyleCnt="5"/>
      <dgm:spPr/>
      <dgm:t>
        <a:bodyPr/>
        <a:lstStyle/>
        <a:p>
          <a:endParaRPr lang="en-NZ"/>
        </a:p>
      </dgm:t>
    </dgm:pt>
    <dgm:pt modelId="{1AB0BB4B-EF4B-40D5-98B7-29F58E4A14C0}" type="pres">
      <dgm:prSet presAssocID="{520D4772-766D-45AE-8AB9-315C73D93225}" presName="node" presStyleLbl="node1" presStyleIdx="3" presStyleCnt="5">
        <dgm:presLayoutVars>
          <dgm:bulletEnabled val="1"/>
        </dgm:presLayoutVars>
      </dgm:prSet>
      <dgm:spPr/>
      <dgm:t>
        <a:bodyPr/>
        <a:lstStyle/>
        <a:p>
          <a:endParaRPr lang="en-NZ"/>
        </a:p>
      </dgm:t>
    </dgm:pt>
    <dgm:pt modelId="{BDF52758-F0EB-4FA2-9CF8-A0C3C43D6DE7}" type="pres">
      <dgm:prSet presAssocID="{A9A7091E-A8DB-447B-8F11-6E274C8E7601}" presName="sibTrans" presStyleLbl="sibTrans2D1" presStyleIdx="3" presStyleCnt="5"/>
      <dgm:spPr/>
      <dgm:t>
        <a:bodyPr/>
        <a:lstStyle/>
        <a:p>
          <a:endParaRPr lang="en-NZ"/>
        </a:p>
      </dgm:t>
    </dgm:pt>
    <dgm:pt modelId="{D6273392-8908-472F-AFBA-77AB1866EB22}" type="pres">
      <dgm:prSet presAssocID="{A9A7091E-A8DB-447B-8F11-6E274C8E7601}" presName="connectorText" presStyleLbl="sibTrans2D1" presStyleIdx="3" presStyleCnt="5"/>
      <dgm:spPr/>
      <dgm:t>
        <a:bodyPr/>
        <a:lstStyle/>
        <a:p>
          <a:endParaRPr lang="en-NZ"/>
        </a:p>
      </dgm:t>
    </dgm:pt>
    <dgm:pt modelId="{3681ABB8-6344-403B-90C2-B0C4A607F55E}" type="pres">
      <dgm:prSet presAssocID="{C9159AB3-A69F-40AF-8063-D00BE04FB33B}" presName="node" presStyleLbl="node1" presStyleIdx="4" presStyleCnt="5">
        <dgm:presLayoutVars>
          <dgm:bulletEnabled val="1"/>
        </dgm:presLayoutVars>
      </dgm:prSet>
      <dgm:spPr/>
      <dgm:t>
        <a:bodyPr/>
        <a:lstStyle/>
        <a:p>
          <a:endParaRPr lang="en-NZ"/>
        </a:p>
      </dgm:t>
    </dgm:pt>
    <dgm:pt modelId="{2C9E9188-41ED-4164-AEE1-2509C44A6F82}" type="pres">
      <dgm:prSet presAssocID="{20FC3952-8399-42EA-8842-708F02ED80F5}" presName="sibTrans" presStyleLbl="sibTrans2D1" presStyleIdx="4" presStyleCnt="5"/>
      <dgm:spPr/>
      <dgm:t>
        <a:bodyPr/>
        <a:lstStyle/>
        <a:p>
          <a:endParaRPr lang="en-NZ"/>
        </a:p>
      </dgm:t>
    </dgm:pt>
    <dgm:pt modelId="{E9BEC97F-AD5A-4244-96C5-CCC7CDFEEBDE}" type="pres">
      <dgm:prSet presAssocID="{20FC3952-8399-42EA-8842-708F02ED80F5}" presName="connectorText" presStyleLbl="sibTrans2D1" presStyleIdx="4" presStyleCnt="5"/>
      <dgm:spPr/>
      <dgm:t>
        <a:bodyPr/>
        <a:lstStyle/>
        <a:p>
          <a:endParaRPr lang="en-NZ"/>
        </a:p>
      </dgm:t>
    </dgm:pt>
  </dgm:ptLst>
  <dgm:cxnLst>
    <dgm:cxn modelId="{E7861542-EB3A-41F3-9C31-A91EE4F00AA9}" type="presOf" srcId="{EE0B8EF6-D4A5-4B21-A741-DE199EB0BEE1}" destId="{7049583F-9FFB-49E0-94D8-3866C71F27DC}" srcOrd="1" destOrd="0" presId="urn:microsoft.com/office/officeart/2005/8/layout/cycle2"/>
    <dgm:cxn modelId="{A1C31B06-AE75-4E74-9EAF-810C8F0845D5}" type="presOf" srcId="{E8799031-E46B-4598-9594-F1E75EE59F10}" destId="{105442E4-04B1-47A7-83B3-D30C6D0717B0}" srcOrd="0" destOrd="0" presId="urn:microsoft.com/office/officeart/2005/8/layout/cycle2"/>
    <dgm:cxn modelId="{0602AFB2-6F60-4F0C-A001-C2F54D116506}" type="presOf" srcId="{A9A7091E-A8DB-447B-8F11-6E274C8E7601}" destId="{BDF52758-F0EB-4FA2-9CF8-A0C3C43D6DE7}" srcOrd="0" destOrd="0" presId="urn:microsoft.com/office/officeart/2005/8/layout/cycle2"/>
    <dgm:cxn modelId="{89D74D5C-8273-4FE2-ACE4-5728950017BB}" type="presOf" srcId="{94D6951B-DE6B-4A77-8D79-E3704B79DC8E}" destId="{AE615C51-57B9-402A-ACED-2B13FCCA4917}" srcOrd="0" destOrd="0" presId="urn:microsoft.com/office/officeart/2005/8/layout/cycle2"/>
    <dgm:cxn modelId="{1AFAA5BC-6252-4723-9D54-2907DB0527C6}" type="presOf" srcId="{E8799031-E46B-4598-9594-F1E75EE59F10}" destId="{47737AA9-F289-438A-9975-0C610EC03744}" srcOrd="1" destOrd="0" presId="urn:microsoft.com/office/officeart/2005/8/layout/cycle2"/>
    <dgm:cxn modelId="{B6D7F6EB-D555-475A-95A0-FBF66BB8F3A3}" srcId="{464F074E-B568-4903-A312-F255DD12F536}" destId="{EED3775C-540C-4259-9C78-104D580733F5}" srcOrd="2" destOrd="0" parTransId="{9113339A-0986-4670-998E-03028B9C2727}" sibTransId="{E8799031-E46B-4598-9594-F1E75EE59F10}"/>
    <dgm:cxn modelId="{0435BECF-5073-4FAC-AA4E-E46B537BCF86}" srcId="{464F074E-B568-4903-A312-F255DD12F536}" destId="{A7B0C9B2-9D5F-4A3D-ABDE-C6DE88DA925D}" srcOrd="1" destOrd="0" parTransId="{BC541D34-6CFD-4FA7-8EB4-B76C809C29E8}" sibTransId="{EE0B8EF6-D4A5-4B21-A741-DE199EB0BEE1}"/>
    <dgm:cxn modelId="{F53B2B11-25FB-4941-B372-302586734612}" type="presOf" srcId="{A9A7091E-A8DB-447B-8F11-6E274C8E7601}" destId="{D6273392-8908-472F-AFBA-77AB1866EB22}" srcOrd="1" destOrd="0" presId="urn:microsoft.com/office/officeart/2005/8/layout/cycle2"/>
    <dgm:cxn modelId="{1EE4E0DD-9A98-4F13-BAB3-754597F3D1A7}" srcId="{464F074E-B568-4903-A312-F255DD12F536}" destId="{78CC6C9F-FE81-4825-A60A-39180C10F777}" srcOrd="0" destOrd="0" parTransId="{2E0AB286-1D0D-4334-9BF9-676AE0DFC4A7}" sibTransId="{94D6951B-DE6B-4A77-8D79-E3704B79DC8E}"/>
    <dgm:cxn modelId="{53182869-EF7F-4725-B736-C23AA776F0E9}" srcId="{464F074E-B568-4903-A312-F255DD12F536}" destId="{C9159AB3-A69F-40AF-8063-D00BE04FB33B}" srcOrd="4" destOrd="0" parTransId="{D68836A3-729C-4FB0-99D3-1ABD0AC77C6D}" sibTransId="{20FC3952-8399-42EA-8842-708F02ED80F5}"/>
    <dgm:cxn modelId="{0055C573-62D3-456A-A4EF-6773E0C253AD}" type="presOf" srcId="{20FC3952-8399-42EA-8842-708F02ED80F5}" destId="{2C9E9188-41ED-4164-AEE1-2509C44A6F82}" srcOrd="0" destOrd="0" presId="urn:microsoft.com/office/officeart/2005/8/layout/cycle2"/>
    <dgm:cxn modelId="{7E77FC72-D0F5-4F1B-AFB1-0E9C55342E4F}" srcId="{464F074E-B568-4903-A312-F255DD12F536}" destId="{520D4772-766D-45AE-8AB9-315C73D93225}" srcOrd="3" destOrd="0" parTransId="{4A0799E9-4301-4E67-B3D2-AFC890484529}" sibTransId="{A9A7091E-A8DB-447B-8F11-6E274C8E7601}"/>
    <dgm:cxn modelId="{00108812-9196-46A7-97BF-4A2847AAE2BA}" type="presOf" srcId="{94D6951B-DE6B-4A77-8D79-E3704B79DC8E}" destId="{1B740091-8289-4B8C-BB6B-18C7BC1F1B74}" srcOrd="1" destOrd="0" presId="urn:microsoft.com/office/officeart/2005/8/layout/cycle2"/>
    <dgm:cxn modelId="{9BC9630F-FAC2-4103-830C-C0CF8B0C73A7}" type="presOf" srcId="{20FC3952-8399-42EA-8842-708F02ED80F5}" destId="{E9BEC97F-AD5A-4244-96C5-CCC7CDFEEBDE}" srcOrd="1" destOrd="0" presId="urn:microsoft.com/office/officeart/2005/8/layout/cycle2"/>
    <dgm:cxn modelId="{A87E1BBF-E140-4034-8561-73285EB54D7D}" type="presOf" srcId="{A7B0C9B2-9D5F-4A3D-ABDE-C6DE88DA925D}" destId="{35D2136D-308A-4750-9C87-103B9CB61658}" srcOrd="0" destOrd="0" presId="urn:microsoft.com/office/officeart/2005/8/layout/cycle2"/>
    <dgm:cxn modelId="{616FA0A6-1AD2-40B0-8DB4-FB6396986068}" type="presOf" srcId="{EED3775C-540C-4259-9C78-104D580733F5}" destId="{77BA6762-AA2D-4989-94FA-754E8D0378A5}" srcOrd="0" destOrd="0" presId="urn:microsoft.com/office/officeart/2005/8/layout/cycle2"/>
    <dgm:cxn modelId="{13827011-B826-4721-87D9-B63B0ED6D6CC}" type="presOf" srcId="{78CC6C9F-FE81-4825-A60A-39180C10F777}" destId="{FCED5356-26E0-4224-AE35-E04AA9F3A0AF}" srcOrd="0" destOrd="0" presId="urn:microsoft.com/office/officeart/2005/8/layout/cycle2"/>
    <dgm:cxn modelId="{D19FFD9C-58D0-4E4D-BF12-1AAC767444FD}" type="presOf" srcId="{EE0B8EF6-D4A5-4B21-A741-DE199EB0BEE1}" destId="{A0E5D670-0DD6-4393-9AFF-15653077ABFB}" srcOrd="0" destOrd="0" presId="urn:microsoft.com/office/officeart/2005/8/layout/cycle2"/>
    <dgm:cxn modelId="{E662F2F7-DEEA-4AC0-9B8D-C24887F55BDB}" type="presOf" srcId="{C9159AB3-A69F-40AF-8063-D00BE04FB33B}" destId="{3681ABB8-6344-403B-90C2-B0C4A607F55E}" srcOrd="0" destOrd="0" presId="urn:microsoft.com/office/officeart/2005/8/layout/cycle2"/>
    <dgm:cxn modelId="{EC4FDD74-B31C-4FB8-B1E5-A3CA64DCC623}" type="presOf" srcId="{464F074E-B568-4903-A312-F255DD12F536}" destId="{80BBA4FF-A276-49B8-BA75-4DA60DD3D9D6}" srcOrd="0" destOrd="0" presId="urn:microsoft.com/office/officeart/2005/8/layout/cycle2"/>
    <dgm:cxn modelId="{555A9FCC-8891-492A-9D25-3C98088870F4}" type="presOf" srcId="{520D4772-766D-45AE-8AB9-315C73D93225}" destId="{1AB0BB4B-EF4B-40D5-98B7-29F58E4A14C0}" srcOrd="0" destOrd="0" presId="urn:microsoft.com/office/officeart/2005/8/layout/cycle2"/>
    <dgm:cxn modelId="{448AC6C4-5853-4CD3-8080-8800A6F99BF8}" type="presParOf" srcId="{80BBA4FF-A276-49B8-BA75-4DA60DD3D9D6}" destId="{FCED5356-26E0-4224-AE35-E04AA9F3A0AF}" srcOrd="0" destOrd="0" presId="urn:microsoft.com/office/officeart/2005/8/layout/cycle2"/>
    <dgm:cxn modelId="{C4F7FBDF-EE8C-42C1-948B-8F04A1499CB2}" type="presParOf" srcId="{80BBA4FF-A276-49B8-BA75-4DA60DD3D9D6}" destId="{AE615C51-57B9-402A-ACED-2B13FCCA4917}" srcOrd="1" destOrd="0" presId="urn:microsoft.com/office/officeart/2005/8/layout/cycle2"/>
    <dgm:cxn modelId="{1FC1FE17-3CAF-43CC-A420-88558BA0C843}" type="presParOf" srcId="{AE615C51-57B9-402A-ACED-2B13FCCA4917}" destId="{1B740091-8289-4B8C-BB6B-18C7BC1F1B74}" srcOrd="0" destOrd="0" presId="urn:microsoft.com/office/officeart/2005/8/layout/cycle2"/>
    <dgm:cxn modelId="{22A0743E-3CEE-438C-B571-4B0CB6504FAB}" type="presParOf" srcId="{80BBA4FF-A276-49B8-BA75-4DA60DD3D9D6}" destId="{35D2136D-308A-4750-9C87-103B9CB61658}" srcOrd="2" destOrd="0" presId="urn:microsoft.com/office/officeart/2005/8/layout/cycle2"/>
    <dgm:cxn modelId="{A447C91D-272A-48E8-8386-C17D30284AA4}" type="presParOf" srcId="{80BBA4FF-A276-49B8-BA75-4DA60DD3D9D6}" destId="{A0E5D670-0DD6-4393-9AFF-15653077ABFB}" srcOrd="3" destOrd="0" presId="urn:microsoft.com/office/officeart/2005/8/layout/cycle2"/>
    <dgm:cxn modelId="{5493F370-7F37-499B-89E5-49388D592ADD}" type="presParOf" srcId="{A0E5D670-0DD6-4393-9AFF-15653077ABFB}" destId="{7049583F-9FFB-49E0-94D8-3866C71F27DC}" srcOrd="0" destOrd="0" presId="urn:microsoft.com/office/officeart/2005/8/layout/cycle2"/>
    <dgm:cxn modelId="{387B6BC8-4BF7-427A-B1C1-6128258336DD}" type="presParOf" srcId="{80BBA4FF-A276-49B8-BA75-4DA60DD3D9D6}" destId="{77BA6762-AA2D-4989-94FA-754E8D0378A5}" srcOrd="4" destOrd="0" presId="urn:microsoft.com/office/officeart/2005/8/layout/cycle2"/>
    <dgm:cxn modelId="{4D7947CA-A903-4A8D-A3CF-C74BEE99E1C8}" type="presParOf" srcId="{80BBA4FF-A276-49B8-BA75-4DA60DD3D9D6}" destId="{105442E4-04B1-47A7-83B3-D30C6D0717B0}" srcOrd="5" destOrd="0" presId="urn:microsoft.com/office/officeart/2005/8/layout/cycle2"/>
    <dgm:cxn modelId="{9B41CA80-BCF0-4910-A35F-43C976F11134}" type="presParOf" srcId="{105442E4-04B1-47A7-83B3-D30C6D0717B0}" destId="{47737AA9-F289-438A-9975-0C610EC03744}" srcOrd="0" destOrd="0" presId="urn:microsoft.com/office/officeart/2005/8/layout/cycle2"/>
    <dgm:cxn modelId="{CFEA6BA5-1861-4037-8A26-1EFD4B99F4FB}" type="presParOf" srcId="{80BBA4FF-A276-49B8-BA75-4DA60DD3D9D6}" destId="{1AB0BB4B-EF4B-40D5-98B7-29F58E4A14C0}" srcOrd="6" destOrd="0" presId="urn:microsoft.com/office/officeart/2005/8/layout/cycle2"/>
    <dgm:cxn modelId="{C777D86C-1EA2-4E11-B928-7AECE19DA111}" type="presParOf" srcId="{80BBA4FF-A276-49B8-BA75-4DA60DD3D9D6}" destId="{BDF52758-F0EB-4FA2-9CF8-A0C3C43D6DE7}" srcOrd="7" destOrd="0" presId="urn:microsoft.com/office/officeart/2005/8/layout/cycle2"/>
    <dgm:cxn modelId="{46D6105F-9145-47A1-88BC-C04677DD7C9A}" type="presParOf" srcId="{BDF52758-F0EB-4FA2-9CF8-A0C3C43D6DE7}" destId="{D6273392-8908-472F-AFBA-77AB1866EB22}" srcOrd="0" destOrd="0" presId="urn:microsoft.com/office/officeart/2005/8/layout/cycle2"/>
    <dgm:cxn modelId="{C034B3EC-96EC-41F9-84B0-9C26DC6EA463}" type="presParOf" srcId="{80BBA4FF-A276-49B8-BA75-4DA60DD3D9D6}" destId="{3681ABB8-6344-403B-90C2-B0C4A607F55E}" srcOrd="8" destOrd="0" presId="urn:microsoft.com/office/officeart/2005/8/layout/cycle2"/>
    <dgm:cxn modelId="{F7BD774B-398B-4940-ABD4-21666C65503A}" type="presParOf" srcId="{80BBA4FF-A276-49B8-BA75-4DA60DD3D9D6}" destId="{2C9E9188-41ED-4164-AEE1-2509C44A6F82}" srcOrd="9" destOrd="0" presId="urn:microsoft.com/office/officeart/2005/8/layout/cycle2"/>
    <dgm:cxn modelId="{9E78D0A1-EF90-4191-B53E-BFA9A06340BB}" type="presParOf" srcId="{2C9E9188-41ED-4164-AEE1-2509C44A6F82}" destId="{E9BEC97F-AD5A-4244-96C5-CCC7CDFEEBD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4F074E-B568-4903-A312-F255DD12F53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78CC6C9F-FE81-4825-A60A-39180C10F777}">
      <dgm:prSet phldrT="[Text]"/>
      <dgm:spPr>
        <a:solidFill>
          <a:schemeClr val="tx1"/>
        </a:solidFill>
      </dgm:spPr>
      <dgm:t>
        <a:bodyPr/>
        <a:lstStyle/>
        <a:p>
          <a:endParaRPr lang="en-NZ" dirty="0"/>
        </a:p>
      </dgm:t>
    </dgm:pt>
    <dgm:pt modelId="{2E0AB286-1D0D-4334-9BF9-676AE0DFC4A7}" type="parTrans" cxnId="{1EE4E0DD-9A98-4F13-BAB3-754597F3D1A7}">
      <dgm:prSet/>
      <dgm:spPr/>
      <dgm:t>
        <a:bodyPr/>
        <a:lstStyle/>
        <a:p>
          <a:endParaRPr lang="en-NZ"/>
        </a:p>
      </dgm:t>
    </dgm:pt>
    <dgm:pt modelId="{94D6951B-DE6B-4A77-8D79-E3704B79DC8E}" type="sibTrans" cxnId="{1EE4E0DD-9A98-4F13-BAB3-754597F3D1A7}">
      <dgm:prSet/>
      <dgm:spPr/>
      <dgm:t>
        <a:bodyPr/>
        <a:lstStyle/>
        <a:p>
          <a:endParaRPr lang="en-NZ"/>
        </a:p>
      </dgm:t>
    </dgm:pt>
    <dgm:pt modelId="{A7B0C9B2-9D5F-4A3D-ABDE-C6DE88DA925D}">
      <dgm:prSet phldrT="[Text]"/>
      <dgm:spPr>
        <a:solidFill>
          <a:srgbClr val="4E984E"/>
        </a:solidFill>
      </dgm:spPr>
      <dgm:t>
        <a:bodyPr/>
        <a:lstStyle/>
        <a:p>
          <a:endParaRPr lang="en-NZ" dirty="0"/>
        </a:p>
      </dgm:t>
    </dgm:pt>
    <dgm:pt modelId="{BC541D34-6CFD-4FA7-8EB4-B76C809C29E8}" type="parTrans" cxnId="{0435BECF-5073-4FAC-AA4E-E46B537BCF86}">
      <dgm:prSet/>
      <dgm:spPr/>
      <dgm:t>
        <a:bodyPr/>
        <a:lstStyle/>
        <a:p>
          <a:endParaRPr lang="en-NZ"/>
        </a:p>
      </dgm:t>
    </dgm:pt>
    <dgm:pt modelId="{EE0B8EF6-D4A5-4B21-A741-DE199EB0BEE1}" type="sibTrans" cxnId="{0435BECF-5073-4FAC-AA4E-E46B537BCF86}">
      <dgm:prSet/>
      <dgm:spPr/>
      <dgm:t>
        <a:bodyPr/>
        <a:lstStyle/>
        <a:p>
          <a:endParaRPr lang="en-NZ"/>
        </a:p>
      </dgm:t>
    </dgm:pt>
    <dgm:pt modelId="{520D4772-766D-45AE-8AB9-315C73D93225}">
      <dgm:prSet phldrT="[Text]"/>
      <dgm:spPr>
        <a:solidFill>
          <a:schemeClr val="tx2">
            <a:lumMod val="40000"/>
            <a:lumOff val="60000"/>
          </a:schemeClr>
        </a:solidFill>
      </dgm:spPr>
      <dgm:t>
        <a:bodyPr/>
        <a:lstStyle/>
        <a:p>
          <a:r>
            <a:rPr lang="en-NZ" b="1" dirty="0" smtClean="0">
              <a:solidFill>
                <a:schemeClr val="tx1"/>
              </a:solidFill>
            </a:rPr>
            <a:t>Collaborative sense making</a:t>
          </a:r>
          <a:endParaRPr lang="en-NZ" b="1" dirty="0">
            <a:solidFill>
              <a:schemeClr val="tx1"/>
            </a:solidFill>
          </a:endParaRPr>
        </a:p>
      </dgm:t>
    </dgm:pt>
    <dgm:pt modelId="{4A0799E9-4301-4E67-B3D2-AFC890484529}" type="parTrans" cxnId="{7E77FC72-D0F5-4F1B-AFB1-0E9C55342E4F}">
      <dgm:prSet/>
      <dgm:spPr/>
      <dgm:t>
        <a:bodyPr/>
        <a:lstStyle/>
        <a:p>
          <a:endParaRPr lang="en-NZ"/>
        </a:p>
      </dgm:t>
    </dgm:pt>
    <dgm:pt modelId="{A9A7091E-A8DB-447B-8F11-6E274C8E7601}" type="sibTrans" cxnId="{7E77FC72-D0F5-4F1B-AFB1-0E9C55342E4F}">
      <dgm:prSet/>
      <dgm:spPr/>
      <dgm:t>
        <a:bodyPr/>
        <a:lstStyle/>
        <a:p>
          <a:endParaRPr lang="en-NZ"/>
        </a:p>
      </dgm:t>
    </dgm:pt>
    <dgm:pt modelId="{C9159AB3-A69F-40AF-8063-D00BE04FB33B}">
      <dgm:prSet phldrT="[Text]"/>
      <dgm:spPr>
        <a:solidFill>
          <a:srgbClr val="FFC000"/>
        </a:solidFill>
      </dgm:spPr>
      <dgm:t>
        <a:bodyPr/>
        <a:lstStyle/>
        <a:p>
          <a:r>
            <a:rPr lang="en-NZ" b="1" dirty="0" smtClean="0">
              <a:solidFill>
                <a:schemeClr val="tx1"/>
              </a:solidFill>
            </a:rPr>
            <a:t>Prioritising to take action</a:t>
          </a:r>
          <a:endParaRPr lang="en-NZ" b="1" dirty="0">
            <a:solidFill>
              <a:schemeClr val="tx1"/>
            </a:solidFill>
          </a:endParaRPr>
        </a:p>
      </dgm:t>
    </dgm:pt>
    <dgm:pt modelId="{D68836A3-729C-4FB0-99D3-1ABD0AC77C6D}" type="parTrans" cxnId="{53182869-EF7F-4725-B736-C23AA776F0E9}">
      <dgm:prSet/>
      <dgm:spPr/>
      <dgm:t>
        <a:bodyPr/>
        <a:lstStyle/>
        <a:p>
          <a:endParaRPr lang="en-NZ"/>
        </a:p>
      </dgm:t>
    </dgm:pt>
    <dgm:pt modelId="{20FC3952-8399-42EA-8842-708F02ED80F5}" type="sibTrans" cxnId="{53182869-EF7F-4725-B736-C23AA776F0E9}">
      <dgm:prSet/>
      <dgm:spPr/>
      <dgm:t>
        <a:bodyPr/>
        <a:lstStyle/>
        <a:p>
          <a:endParaRPr lang="en-NZ"/>
        </a:p>
      </dgm:t>
    </dgm:pt>
    <dgm:pt modelId="{EED3775C-540C-4259-9C78-104D580733F5}">
      <dgm:prSet phldrT="[Text]"/>
      <dgm:spPr>
        <a:solidFill>
          <a:srgbClr val="C00000"/>
        </a:solidFill>
      </dgm:spPr>
      <dgm:t>
        <a:bodyPr/>
        <a:lstStyle/>
        <a:p>
          <a:endParaRPr lang="en-NZ" dirty="0"/>
        </a:p>
      </dgm:t>
    </dgm:pt>
    <dgm:pt modelId="{E8799031-E46B-4598-9594-F1E75EE59F10}" type="sibTrans" cxnId="{B6D7F6EB-D555-475A-95A0-FBF66BB8F3A3}">
      <dgm:prSet/>
      <dgm:spPr/>
      <dgm:t>
        <a:bodyPr/>
        <a:lstStyle/>
        <a:p>
          <a:endParaRPr lang="en-NZ"/>
        </a:p>
      </dgm:t>
    </dgm:pt>
    <dgm:pt modelId="{9113339A-0986-4670-998E-03028B9C2727}" type="parTrans" cxnId="{B6D7F6EB-D555-475A-95A0-FBF66BB8F3A3}">
      <dgm:prSet/>
      <dgm:spPr/>
      <dgm:t>
        <a:bodyPr/>
        <a:lstStyle/>
        <a:p>
          <a:endParaRPr lang="en-NZ"/>
        </a:p>
      </dgm:t>
    </dgm:pt>
    <dgm:pt modelId="{80BBA4FF-A276-49B8-BA75-4DA60DD3D9D6}" type="pres">
      <dgm:prSet presAssocID="{464F074E-B568-4903-A312-F255DD12F536}" presName="cycle" presStyleCnt="0">
        <dgm:presLayoutVars>
          <dgm:dir/>
          <dgm:resizeHandles val="exact"/>
        </dgm:presLayoutVars>
      </dgm:prSet>
      <dgm:spPr/>
      <dgm:t>
        <a:bodyPr/>
        <a:lstStyle/>
        <a:p>
          <a:endParaRPr lang="en-NZ"/>
        </a:p>
      </dgm:t>
    </dgm:pt>
    <dgm:pt modelId="{FCED5356-26E0-4224-AE35-E04AA9F3A0AF}" type="pres">
      <dgm:prSet presAssocID="{78CC6C9F-FE81-4825-A60A-39180C10F777}" presName="node" presStyleLbl="node1" presStyleIdx="0" presStyleCnt="5" custScaleX="49136" custScaleY="45420">
        <dgm:presLayoutVars>
          <dgm:bulletEnabled val="1"/>
        </dgm:presLayoutVars>
      </dgm:prSet>
      <dgm:spPr/>
      <dgm:t>
        <a:bodyPr/>
        <a:lstStyle/>
        <a:p>
          <a:endParaRPr lang="en-NZ"/>
        </a:p>
      </dgm:t>
    </dgm:pt>
    <dgm:pt modelId="{AE615C51-57B9-402A-ACED-2B13FCCA4917}" type="pres">
      <dgm:prSet presAssocID="{94D6951B-DE6B-4A77-8D79-E3704B79DC8E}" presName="sibTrans" presStyleLbl="sibTrans2D1" presStyleIdx="0" presStyleCnt="5" custAng="358303" custLinFactNeighborX="51063" custLinFactNeighborY="-55417"/>
      <dgm:spPr/>
      <dgm:t>
        <a:bodyPr/>
        <a:lstStyle/>
        <a:p>
          <a:endParaRPr lang="en-NZ"/>
        </a:p>
      </dgm:t>
    </dgm:pt>
    <dgm:pt modelId="{1B740091-8289-4B8C-BB6B-18C7BC1F1B74}" type="pres">
      <dgm:prSet presAssocID="{94D6951B-DE6B-4A77-8D79-E3704B79DC8E}" presName="connectorText" presStyleLbl="sibTrans2D1" presStyleIdx="0" presStyleCnt="5"/>
      <dgm:spPr/>
      <dgm:t>
        <a:bodyPr/>
        <a:lstStyle/>
        <a:p>
          <a:endParaRPr lang="en-NZ"/>
        </a:p>
      </dgm:t>
    </dgm:pt>
    <dgm:pt modelId="{35D2136D-308A-4750-9C87-103B9CB61658}" type="pres">
      <dgm:prSet presAssocID="{A7B0C9B2-9D5F-4A3D-ABDE-C6DE88DA925D}" presName="node" presStyleLbl="node1" presStyleIdx="1" presStyleCnt="5" custScaleX="47226" custScaleY="45946">
        <dgm:presLayoutVars>
          <dgm:bulletEnabled val="1"/>
        </dgm:presLayoutVars>
      </dgm:prSet>
      <dgm:spPr/>
      <dgm:t>
        <a:bodyPr/>
        <a:lstStyle/>
        <a:p>
          <a:endParaRPr lang="en-NZ"/>
        </a:p>
      </dgm:t>
    </dgm:pt>
    <dgm:pt modelId="{A0E5D670-0DD6-4393-9AFF-15653077ABFB}" type="pres">
      <dgm:prSet presAssocID="{EE0B8EF6-D4A5-4B21-A741-DE199EB0BEE1}" presName="sibTrans" presStyleLbl="sibTrans2D1" presStyleIdx="1" presStyleCnt="5" custLinFactNeighborX="67285" custLinFactNeighborY="-42822"/>
      <dgm:spPr/>
      <dgm:t>
        <a:bodyPr/>
        <a:lstStyle/>
        <a:p>
          <a:endParaRPr lang="en-NZ"/>
        </a:p>
      </dgm:t>
    </dgm:pt>
    <dgm:pt modelId="{7049583F-9FFB-49E0-94D8-3866C71F27DC}" type="pres">
      <dgm:prSet presAssocID="{EE0B8EF6-D4A5-4B21-A741-DE199EB0BEE1}" presName="connectorText" presStyleLbl="sibTrans2D1" presStyleIdx="1" presStyleCnt="5"/>
      <dgm:spPr/>
      <dgm:t>
        <a:bodyPr/>
        <a:lstStyle/>
        <a:p>
          <a:endParaRPr lang="en-NZ"/>
        </a:p>
      </dgm:t>
    </dgm:pt>
    <dgm:pt modelId="{77BA6762-AA2D-4989-94FA-754E8D0378A5}" type="pres">
      <dgm:prSet presAssocID="{EED3775C-540C-4259-9C78-104D580733F5}" presName="node" presStyleLbl="node1" presStyleIdx="2" presStyleCnt="5" custScaleX="47668" custScaleY="43986" custRadScaleRad="116535" custRadScaleInc="-82040">
        <dgm:presLayoutVars>
          <dgm:bulletEnabled val="1"/>
        </dgm:presLayoutVars>
      </dgm:prSet>
      <dgm:spPr/>
      <dgm:t>
        <a:bodyPr/>
        <a:lstStyle/>
        <a:p>
          <a:endParaRPr lang="en-NZ"/>
        </a:p>
      </dgm:t>
    </dgm:pt>
    <dgm:pt modelId="{105442E4-04B1-47A7-83B3-D30C6D0717B0}" type="pres">
      <dgm:prSet presAssocID="{E8799031-E46B-4598-9594-F1E75EE59F10}" presName="sibTrans" presStyleLbl="sibTrans2D1" presStyleIdx="2" presStyleCnt="5" custLinFactNeighborX="82689" custLinFactNeighborY="90682"/>
      <dgm:spPr/>
      <dgm:t>
        <a:bodyPr/>
        <a:lstStyle/>
        <a:p>
          <a:endParaRPr lang="en-NZ"/>
        </a:p>
      </dgm:t>
    </dgm:pt>
    <dgm:pt modelId="{47737AA9-F289-438A-9975-0C610EC03744}" type="pres">
      <dgm:prSet presAssocID="{E8799031-E46B-4598-9594-F1E75EE59F10}" presName="connectorText" presStyleLbl="sibTrans2D1" presStyleIdx="2" presStyleCnt="5"/>
      <dgm:spPr/>
      <dgm:t>
        <a:bodyPr/>
        <a:lstStyle/>
        <a:p>
          <a:endParaRPr lang="en-NZ"/>
        </a:p>
      </dgm:t>
    </dgm:pt>
    <dgm:pt modelId="{1AB0BB4B-EF4B-40D5-98B7-29F58E4A14C0}" type="pres">
      <dgm:prSet presAssocID="{520D4772-766D-45AE-8AB9-315C73D93225}" presName="node" presStyleLbl="node1" presStyleIdx="3" presStyleCnt="5" custScaleX="144592" custScaleY="150173" custRadScaleRad="84911" custRadScaleInc="-97200">
        <dgm:presLayoutVars>
          <dgm:bulletEnabled val="1"/>
        </dgm:presLayoutVars>
      </dgm:prSet>
      <dgm:spPr/>
      <dgm:t>
        <a:bodyPr/>
        <a:lstStyle/>
        <a:p>
          <a:endParaRPr lang="en-NZ"/>
        </a:p>
      </dgm:t>
    </dgm:pt>
    <dgm:pt modelId="{BDF52758-F0EB-4FA2-9CF8-A0C3C43D6DE7}" type="pres">
      <dgm:prSet presAssocID="{A9A7091E-A8DB-447B-8F11-6E274C8E7601}" presName="sibTrans" presStyleLbl="sibTrans2D1" presStyleIdx="3" presStyleCnt="5" custScaleX="239084" custLinFactX="-100000" custLinFactNeighborX="-111279" custLinFactNeighborY="83047"/>
      <dgm:spPr/>
      <dgm:t>
        <a:bodyPr/>
        <a:lstStyle/>
        <a:p>
          <a:endParaRPr lang="en-NZ"/>
        </a:p>
      </dgm:t>
    </dgm:pt>
    <dgm:pt modelId="{D6273392-8908-472F-AFBA-77AB1866EB22}" type="pres">
      <dgm:prSet presAssocID="{A9A7091E-A8DB-447B-8F11-6E274C8E7601}" presName="connectorText" presStyleLbl="sibTrans2D1" presStyleIdx="3" presStyleCnt="5"/>
      <dgm:spPr/>
      <dgm:t>
        <a:bodyPr/>
        <a:lstStyle/>
        <a:p>
          <a:endParaRPr lang="en-NZ"/>
        </a:p>
      </dgm:t>
    </dgm:pt>
    <dgm:pt modelId="{3681ABB8-6344-403B-90C2-B0C4A607F55E}" type="pres">
      <dgm:prSet presAssocID="{C9159AB3-A69F-40AF-8063-D00BE04FB33B}" presName="node" presStyleLbl="node1" presStyleIdx="4" presStyleCnt="5" custScaleX="155101" custScaleY="159447">
        <dgm:presLayoutVars>
          <dgm:bulletEnabled val="1"/>
        </dgm:presLayoutVars>
      </dgm:prSet>
      <dgm:spPr/>
      <dgm:t>
        <a:bodyPr/>
        <a:lstStyle/>
        <a:p>
          <a:endParaRPr lang="en-NZ"/>
        </a:p>
      </dgm:t>
    </dgm:pt>
    <dgm:pt modelId="{2C9E9188-41ED-4164-AEE1-2509C44A6F82}" type="pres">
      <dgm:prSet presAssocID="{20FC3952-8399-42EA-8842-708F02ED80F5}" presName="sibTrans" presStyleLbl="sibTrans2D1" presStyleIdx="4" presStyleCnt="5"/>
      <dgm:spPr/>
      <dgm:t>
        <a:bodyPr/>
        <a:lstStyle/>
        <a:p>
          <a:endParaRPr lang="en-NZ"/>
        </a:p>
      </dgm:t>
    </dgm:pt>
    <dgm:pt modelId="{E9BEC97F-AD5A-4244-96C5-CCC7CDFEEBDE}" type="pres">
      <dgm:prSet presAssocID="{20FC3952-8399-42EA-8842-708F02ED80F5}" presName="connectorText" presStyleLbl="sibTrans2D1" presStyleIdx="4" presStyleCnt="5"/>
      <dgm:spPr/>
      <dgm:t>
        <a:bodyPr/>
        <a:lstStyle/>
        <a:p>
          <a:endParaRPr lang="en-NZ"/>
        </a:p>
      </dgm:t>
    </dgm:pt>
  </dgm:ptLst>
  <dgm:cxnLst>
    <dgm:cxn modelId="{172176A4-7647-4B13-9AC3-CE95FFE9551A}" type="presOf" srcId="{20FC3952-8399-42EA-8842-708F02ED80F5}" destId="{E9BEC97F-AD5A-4244-96C5-CCC7CDFEEBDE}" srcOrd="1" destOrd="0" presId="urn:microsoft.com/office/officeart/2005/8/layout/cycle2"/>
    <dgm:cxn modelId="{B6D7F6EB-D555-475A-95A0-FBF66BB8F3A3}" srcId="{464F074E-B568-4903-A312-F255DD12F536}" destId="{EED3775C-540C-4259-9C78-104D580733F5}" srcOrd="2" destOrd="0" parTransId="{9113339A-0986-4670-998E-03028B9C2727}" sibTransId="{E8799031-E46B-4598-9594-F1E75EE59F10}"/>
    <dgm:cxn modelId="{0435BECF-5073-4FAC-AA4E-E46B537BCF86}" srcId="{464F074E-B568-4903-A312-F255DD12F536}" destId="{A7B0C9B2-9D5F-4A3D-ABDE-C6DE88DA925D}" srcOrd="1" destOrd="0" parTransId="{BC541D34-6CFD-4FA7-8EB4-B76C809C29E8}" sibTransId="{EE0B8EF6-D4A5-4B21-A741-DE199EB0BEE1}"/>
    <dgm:cxn modelId="{010771DB-EA3A-49E5-BD71-8BD7DF7383C4}" type="presOf" srcId="{C9159AB3-A69F-40AF-8063-D00BE04FB33B}" destId="{3681ABB8-6344-403B-90C2-B0C4A607F55E}" srcOrd="0" destOrd="0" presId="urn:microsoft.com/office/officeart/2005/8/layout/cycle2"/>
    <dgm:cxn modelId="{76E674E3-C3C7-4E1D-BF10-9D62917FC637}" type="presOf" srcId="{E8799031-E46B-4598-9594-F1E75EE59F10}" destId="{105442E4-04B1-47A7-83B3-D30C6D0717B0}" srcOrd="0" destOrd="0" presId="urn:microsoft.com/office/officeart/2005/8/layout/cycle2"/>
    <dgm:cxn modelId="{1EE4E0DD-9A98-4F13-BAB3-754597F3D1A7}" srcId="{464F074E-B568-4903-A312-F255DD12F536}" destId="{78CC6C9F-FE81-4825-A60A-39180C10F777}" srcOrd="0" destOrd="0" parTransId="{2E0AB286-1D0D-4334-9BF9-676AE0DFC4A7}" sibTransId="{94D6951B-DE6B-4A77-8D79-E3704B79DC8E}"/>
    <dgm:cxn modelId="{88422CC4-1101-4C50-A10B-713F78AF1ACA}" type="presOf" srcId="{520D4772-766D-45AE-8AB9-315C73D93225}" destId="{1AB0BB4B-EF4B-40D5-98B7-29F58E4A14C0}" srcOrd="0" destOrd="0" presId="urn:microsoft.com/office/officeart/2005/8/layout/cycle2"/>
    <dgm:cxn modelId="{53182869-EF7F-4725-B736-C23AA776F0E9}" srcId="{464F074E-B568-4903-A312-F255DD12F536}" destId="{C9159AB3-A69F-40AF-8063-D00BE04FB33B}" srcOrd="4" destOrd="0" parTransId="{D68836A3-729C-4FB0-99D3-1ABD0AC77C6D}" sibTransId="{20FC3952-8399-42EA-8842-708F02ED80F5}"/>
    <dgm:cxn modelId="{EA930036-B569-4EF4-AFE3-43A5277F37BA}" type="presOf" srcId="{94D6951B-DE6B-4A77-8D79-E3704B79DC8E}" destId="{AE615C51-57B9-402A-ACED-2B13FCCA4917}" srcOrd="0" destOrd="0" presId="urn:microsoft.com/office/officeart/2005/8/layout/cycle2"/>
    <dgm:cxn modelId="{BA3FAF64-1295-4891-A83E-632C92835A89}" type="presOf" srcId="{E8799031-E46B-4598-9594-F1E75EE59F10}" destId="{47737AA9-F289-438A-9975-0C610EC03744}" srcOrd="1" destOrd="0" presId="urn:microsoft.com/office/officeart/2005/8/layout/cycle2"/>
    <dgm:cxn modelId="{D0AD63C9-EBCA-4E16-9BC5-F3E4AA235068}" type="presOf" srcId="{A7B0C9B2-9D5F-4A3D-ABDE-C6DE88DA925D}" destId="{35D2136D-308A-4750-9C87-103B9CB61658}" srcOrd="0" destOrd="0" presId="urn:microsoft.com/office/officeart/2005/8/layout/cycle2"/>
    <dgm:cxn modelId="{DE5C5B96-A52C-48A4-A0F3-5566155900F7}" type="presOf" srcId="{20FC3952-8399-42EA-8842-708F02ED80F5}" destId="{2C9E9188-41ED-4164-AEE1-2509C44A6F82}" srcOrd="0" destOrd="0" presId="urn:microsoft.com/office/officeart/2005/8/layout/cycle2"/>
    <dgm:cxn modelId="{B40606F7-1B2D-4E25-ABB9-925963418624}" type="presOf" srcId="{94D6951B-DE6B-4A77-8D79-E3704B79DC8E}" destId="{1B740091-8289-4B8C-BB6B-18C7BC1F1B74}" srcOrd="1" destOrd="0" presId="urn:microsoft.com/office/officeart/2005/8/layout/cycle2"/>
    <dgm:cxn modelId="{4AF3E8C2-CD8F-410B-AA2A-03027103912C}" type="presOf" srcId="{EE0B8EF6-D4A5-4B21-A741-DE199EB0BEE1}" destId="{7049583F-9FFB-49E0-94D8-3866C71F27DC}" srcOrd="1" destOrd="0" presId="urn:microsoft.com/office/officeart/2005/8/layout/cycle2"/>
    <dgm:cxn modelId="{7E77FC72-D0F5-4F1B-AFB1-0E9C55342E4F}" srcId="{464F074E-B568-4903-A312-F255DD12F536}" destId="{520D4772-766D-45AE-8AB9-315C73D93225}" srcOrd="3" destOrd="0" parTransId="{4A0799E9-4301-4E67-B3D2-AFC890484529}" sibTransId="{A9A7091E-A8DB-447B-8F11-6E274C8E7601}"/>
    <dgm:cxn modelId="{8AAB1CF4-7A56-456D-BBAF-230D214E032E}" type="presOf" srcId="{EED3775C-540C-4259-9C78-104D580733F5}" destId="{77BA6762-AA2D-4989-94FA-754E8D0378A5}" srcOrd="0" destOrd="0" presId="urn:microsoft.com/office/officeart/2005/8/layout/cycle2"/>
    <dgm:cxn modelId="{FC25F921-1453-4CDB-9ACE-856E46100B17}" type="presOf" srcId="{EE0B8EF6-D4A5-4B21-A741-DE199EB0BEE1}" destId="{A0E5D670-0DD6-4393-9AFF-15653077ABFB}" srcOrd="0" destOrd="0" presId="urn:microsoft.com/office/officeart/2005/8/layout/cycle2"/>
    <dgm:cxn modelId="{4BFF86E2-F105-4C1F-AFA2-FA7DF61E901F}" type="presOf" srcId="{78CC6C9F-FE81-4825-A60A-39180C10F777}" destId="{FCED5356-26E0-4224-AE35-E04AA9F3A0AF}" srcOrd="0" destOrd="0" presId="urn:microsoft.com/office/officeart/2005/8/layout/cycle2"/>
    <dgm:cxn modelId="{423DA2D6-F6FC-4F01-AEF6-DEC0DEAF91B3}" type="presOf" srcId="{A9A7091E-A8DB-447B-8F11-6E274C8E7601}" destId="{D6273392-8908-472F-AFBA-77AB1866EB22}" srcOrd="1" destOrd="0" presId="urn:microsoft.com/office/officeart/2005/8/layout/cycle2"/>
    <dgm:cxn modelId="{BD3BFB33-D1B4-42DC-B259-A0F99A17B798}" type="presOf" srcId="{A9A7091E-A8DB-447B-8F11-6E274C8E7601}" destId="{BDF52758-F0EB-4FA2-9CF8-A0C3C43D6DE7}" srcOrd="0" destOrd="0" presId="urn:microsoft.com/office/officeart/2005/8/layout/cycle2"/>
    <dgm:cxn modelId="{31FDFDE1-13B2-4814-9DE9-23C3F1545AF1}" type="presOf" srcId="{464F074E-B568-4903-A312-F255DD12F536}" destId="{80BBA4FF-A276-49B8-BA75-4DA60DD3D9D6}" srcOrd="0" destOrd="0" presId="urn:microsoft.com/office/officeart/2005/8/layout/cycle2"/>
    <dgm:cxn modelId="{6B5B21A4-C4D0-4E2B-A84E-88ABA19C09ED}" type="presParOf" srcId="{80BBA4FF-A276-49B8-BA75-4DA60DD3D9D6}" destId="{FCED5356-26E0-4224-AE35-E04AA9F3A0AF}" srcOrd="0" destOrd="0" presId="urn:microsoft.com/office/officeart/2005/8/layout/cycle2"/>
    <dgm:cxn modelId="{1C8EE364-15E9-4764-8B56-0328FF38BF87}" type="presParOf" srcId="{80BBA4FF-A276-49B8-BA75-4DA60DD3D9D6}" destId="{AE615C51-57B9-402A-ACED-2B13FCCA4917}" srcOrd="1" destOrd="0" presId="urn:microsoft.com/office/officeart/2005/8/layout/cycle2"/>
    <dgm:cxn modelId="{C7904D06-A938-439A-9E59-2CCE82BED527}" type="presParOf" srcId="{AE615C51-57B9-402A-ACED-2B13FCCA4917}" destId="{1B740091-8289-4B8C-BB6B-18C7BC1F1B74}" srcOrd="0" destOrd="0" presId="urn:microsoft.com/office/officeart/2005/8/layout/cycle2"/>
    <dgm:cxn modelId="{C1B0E126-4DB0-4162-81B1-35E6EE8F0456}" type="presParOf" srcId="{80BBA4FF-A276-49B8-BA75-4DA60DD3D9D6}" destId="{35D2136D-308A-4750-9C87-103B9CB61658}" srcOrd="2" destOrd="0" presId="urn:microsoft.com/office/officeart/2005/8/layout/cycle2"/>
    <dgm:cxn modelId="{E8E2B738-BD5A-4F5F-A60F-5C7A7235C43C}" type="presParOf" srcId="{80BBA4FF-A276-49B8-BA75-4DA60DD3D9D6}" destId="{A0E5D670-0DD6-4393-9AFF-15653077ABFB}" srcOrd="3" destOrd="0" presId="urn:microsoft.com/office/officeart/2005/8/layout/cycle2"/>
    <dgm:cxn modelId="{BE33E777-AF4E-4AB7-B868-6A4D526B6C32}" type="presParOf" srcId="{A0E5D670-0DD6-4393-9AFF-15653077ABFB}" destId="{7049583F-9FFB-49E0-94D8-3866C71F27DC}" srcOrd="0" destOrd="0" presId="urn:microsoft.com/office/officeart/2005/8/layout/cycle2"/>
    <dgm:cxn modelId="{0042D662-F107-455C-BA2B-431CC2B072FB}" type="presParOf" srcId="{80BBA4FF-A276-49B8-BA75-4DA60DD3D9D6}" destId="{77BA6762-AA2D-4989-94FA-754E8D0378A5}" srcOrd="4" destOrd="0" presId="urn:microsoft.com/office/officeart/2005/8/layout/cycle2"/>
    <dgm:cxn modelId="{E96080E1-5963-4277-9B90-2D35235FF6F1}" type="presParOf" srcId="{80BBA4FF-A276-49B8-BA75-4DA60DD3D9D6}" destId="{105442E4-04B1-47A7-83B3-D30C6D0717B0}" srcOrd="5" destOrd="0" presId="urn:microsoft.com/office/officeart/2005/8/layout/cycle2"/>
    <dgm:cxn modelId="{7D6FEE2A-BDB7-4AFA-8F4D-0F4312598078}" type="presParOf" srcId="{105442E4-04B1-47A7-83B3-D30C6D0717B0}" destId="{47737AA9-F289-438A-9975-0C610EC03744}" srcOrd="0" destOrd="0" presId="urn:microsoft.com/office/officeart/2005/8/layout/cycle2"/>
    <dgm:cxn modelId="{532AD1E5-D240-4EA3-8AA6-13AAAE89F7F5}" type="presParOf" srcId="{80BBA4FF-A276-49B8-BA75-4DA60DD3D9D6}" destId="{1AB0BB4B-EF4B-40D5-98B7-29F58E4A14C0}" srcOrd="6" destOrd="0" presId="urn:microsoft.com/office/officeart/2005/8/layout/cycle2"/>
    <dgm:cxn modelId="{AF5F1880-1620-4994-91A6-270A52BB4580}" type="presParOf" srcId="{80BBA4FF-A276-49B8-BA75-4DA60DD3D9D6}" destId="{BDF52758-F0EB-4FA2-9CF8-A0C3C43D6DE7}" srcOrd="7" destOrd="0" presId="urn:microsoft.com/office/officeart/2005/8/layout/cycle2"/>
    <dgm:cxn modelId="{84A527C7-F5A1-47C4-9D5B-55077A0E76CF}" type="presParOf" srcId="{BDF52758-F0EB-4FA2-9CF8-A0C3C43D6DE7}" destId="{D6273392-8908-472F-AFBA-77AB1866EB22}" srcOrd="0" destOrd="0" presId="urn:microsoft.com/office/officeart/2005/8/layout/cycle2"/>
    <dgm:cxn modelId="{7B566101-22DA-49B2-AEE5-D04BD367ABC0}" type="presParOf" srcId="{80BBA4FF-A276-49B8-BA75-4DA60DD3D9D6}" destId="{3681ABB8-6344-403B-90C2-B0C4A607F55E}" srcOrd="8" destOrd="0" presId="urn:microsoft.com/office/officeart/2005/8/layout/cycle2"/>
    <dgm:cxn modelId="{8070FE0E-8B61-45E0-8BF2-3FE1E6547756}" type="presParOf" srcId="{80BBA4FF-A276-49B8-BA75-4DA60DD3D9D6}" destId="{2C9E9188-41ED-4164-AEE1-2509C44A6F82}" srcOrd="9" destOrd="0" presId="urn:microsoft.com/office/officeart/2005/8/layout/cycle2"/>
    <dgm:cxn modelId="{F47DF6DC-B2B0-4FD0-B3D1-9EBE65E5F700}" type="presParOf" srcId="{2C9E9188-41ED-4164-AEE1-2509C44A6F82}" destId="{E9BEC97F-AD5A-4244-96C5-CCC7CDFEEBD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4F074E-B568-4903-A312-F255DD12F53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78CC6C9F-FE81-4825-A60A-39180C10F777}">
      <dgm:prSet phldrT="[Text]"/>
      <dgm:spPr>
        <a:solidFill>
          <a:schemeClr val="tx1"/>
        </a:solidFill>
      </dgm:spPr>
      <dgm:t>
        <a:bodyPr/>
        <a:lstStyle/>
        <a:p>
          <a:r>
            <a:rPr lang="en-NZ" dirty="0" smtClean="0"/>
            <a:t>Monitoring and Evaluation</a:t>
          </a:r>
          <a:endParaRPr lang="en-NZ" dirty="0"/>
        </a:p>
      </dgm:t>
    </dgm:pt>
    <dgm:pt modelId="{2E0AB286-1D0D-4334-9BF9-676AE0DFC4A7}" type="parTrans" cxnId="{1EE4E0DD-9A98-4F13-BAB3-754597F3D1A7}">
      <dgm:prSet/>
      <dgm:spPr/>
      <dgm:t>
        <a:bodyPr/>
        <a:lstStyle/>
        <a:p>
          <a:endParaRPr lang="en-NZ"/>
        </a:p>
      </dgm:t>
    </dgm:pt>
    <dgm:pt modelId="{94D6951B-DE6B-4A77-8D79-E3704B79DC8E}" type="sibTrans" cxnId="{1EE4E0DD-9A98-4F13-BAB3-754597F3D1A7}">
      <dgm:prSet/>
      <dgm:spPr/>
      <dgm:t>
        <a:bodyPr/>
        <a:lstStyle/>
        <a:p>
          <a:endParaRPr lang="en-NZ"/>
        </a:p>
      </dgm:t>
    </dgm:pt>
    <dgm:pt modelId="{A7B0C9B2-9D5F-4A3D-ABDE-C6DE88DA925D}">
      <dgm:prSet phldrT="[Text]"/>
      <dgm:spPr>
        <a:solidFill>
          <a:srgbClr val="4E984E"/>
        </a:solidFill>
      </dgm:spPr>
      <dgm:t>
        <a:bodyPr/>
        <a:lstStyle/>
        <a:p>
          <a:r>
            <a:rPr lang="en-NZ" dirty="0" smtClean="0"/>
            <a:t>Noticing</a:t>
          </a:r>
          <a:endParaRPr lang="en-NZ" dirty="0"/>
        </a:p>
      </dgm:t>
    </dgm:pt>
    <dgm:pt modelId="{BC541D34-6CFD-4FA7-8EB4-B76C809C29E8}" type="parTrans" cxnId="{0435BECF-5073-4FAC-AA4E-E46B537BCF86}">
      <dgm:prSet/>
      <dgm:spPr/>
      <dgm:t>
        <a:bodyPr/>
        <a:lstStyle/>
        <a:p>
          <a:endParaRPr lang="en-NZ"/>
        </a:p>
      </dgm:t>
    </dgm:pt>
    <dgm:pt modelId="{EE0B8EF6-D4A5-4B21-A741-DE199EB0BEE1}" type="sibTrans" cxnId="{0435BECF-5073-4FAC-AA4E-E46B537BCF86}">
      <dgm:prSet/>
      <dgm:spPr/>
      <dgm:t>
        <a:bodyPr/>
        <a:lstStyle/>
        <a:p>
          <a:endParaRPr lang="en-NZ"/>
        </a:p>
      </dgm:t>
    </dgm:pt>
    <dgm:pt modelId="{EED3775C-540C-4259-9C78-104D580733F5}">
      <dgm:prSet phldrT="[Text]"/>
      <dgm:spPr>
        <a:solidFill>
          <a:srgbClr val="C00000"/>
        </a:solidFill>
      </dgm:spPr>
      <dgm:t>
        <a:bodyPr/>
        <a:lstStyle/>
        <a:p>
          <a:r>
            <a:rPr lang="en-NZ" dirty="0" smtClean="0"/>
            <a:t>Investigating</a:t>
          </a:r>
          <a:endParaRPr lang="en-NZ" dirty="0"/>
        </a:p>
      </dgm:t>
    </dgm:pt>
    <dgm:pt modelId="{9113339A-0986-4670-998E-03028B9C2727}" type="parTrans" cxnId="{B6D7F6EB-D555-475A-95A0-FBF66BB8F3A3}">
      <dgm:prSet/>
      <dgm:spPr/>
      <dgm:t>
        <a:bodyPr/>
        <a:lstStyle/>
        <a:p>
          <a:endParaRPr lang="en-NZ"/>
        </a:p>
      </dgm:t>
    </dgm:pt>
    <dgm:pt modelId="{E8799031-E46B-4598-9594-F1E75EE59F10}" type="sibTrans" cxnId="{B6D7F6EB-D555-475A-95A0-FBF66BB8F3A3}">
      <dgm:prSet/>
      <dgm:spPr/>
      <dgm:t>
        <a:bodyPr/>
        <a:lstStyle/>
        <a:p>
          <a:endParaRPr lang="en-NZ"/>
        </a:p>
      </dgm:t>
    </dgm:pt>
    <dgm:pt modelId="{520D4772-766D-45AE-8AB9-315C73D93225}">
      <dgm:prSet phldrT="[Text]"/>
      <dgm:spPr>
        <a:solidFill>
          <a:schemeClr val="tx2">
            <a:lumMod val="40000"/>
            <a:lumOff val="60000"/>
          </a:schemeClr>
        </a:solidFill>
      </dgm:spPr>
      <dgm:t>
        <a:bodyPr/>
        <a:lstStyle/>
        <a:p>
          <a:r>
            <a:rPr lang="en-NZ" dirty="0" smtClean="0"/>
            <a:t>Collaborative sense making</a:t>
          </a:r>
          <a:endParaRPr lang="en-NZ" dirty="0"/>
        </a:p>
      </dgm:t>
    </dgm:pt>
    <dgm:pt modelId="{4A0799E9-4301-4E67-B3D2-AFC890484529}" type="parTrans" cxnId="{7E77FC72-D0F5-4F1B-AFB1-0E9C55342E4F}">
      <dgm:prSet/>
      <dgm:spPr/>
      <dgm:t>
        <a:bodyPr/>
        <a:lstStyle/>
        <a:p>
          <a:endParaRPr lang="en-NZ"/>
        </a:p>
      </dgm:t>
    </dgm:pt>
    <dgm:pt modelId="{A9A7091E-A8DB-447B-8F11-6E274C8E7601}" type="sibTrans" cxnId="{7E77FC72-D0F5-4F1B-AFB1-0E9C55342E4F}">
      <dgm:prSet/>
      <dgm:spPr/>
      <dgm:t>
        <a:bodyPr/>
        <a:lstStyle/>
        <a:p>
          <a:endParaRPr lang="en-NZ"/>
        </a:p>
      </dgm:t>
    </dgm:pt>
    <dgm:pt modelId="{C9159AB3-A69F-40AF-8063-D00BE04FB33B}">
      <dgm:prSet phldrT="[Text]"/>
      <dgm:spPr>
        <a:solidFill>
          <a:srgbClr val="FFC000"/>
        </a:solidFill>
      </dgm:spPr>
      <dgm:t>
        <a:bodyPr/>
        <a:lstStyle/>
        <a:p>
          <a:r>
            <a:rPr lang="en-NZ" dirty="0" smtClean="0"/>
            <a:t>Prioritising to take action</a:t>
          </a:r>
          <a:endParaRPr lang="en-NZ" dirty="0"/>
        </a:p>
      </dgm:t>
    </dgm:pt>
    <dgm:pt modelId="{D68836A3-729C-4FB0-99D3-1ABD0AC77C6D}" type="parTrans" cxnId="{53182869-EF7F-4725-B736-C23AA776F0E9}">
      <dgm:prSet/>
      <dgm:spPr/>
      <dgm:t>
        <a:bodyPr/>
        <a:lstStyle/>
        <a:p>
          <a:endParaRPr lang="en-NZ"/>
        </a:p>
      </dgm:t>
    </dgm:pt>
    <dgm:pt modelId="{20FC3952-8399-42EA-8842-708F02ED80F5}" type="sibTrans" cxnId="{53182869-EF7F-4725-B736-C23AA776F0E9}">
      <dgm:prSet/>
      <dgm:spPr/>
      <dgm:t>
        <a:bodyPr/>
        <a:lstStyle/>
        <a:p>
          <a:endParaRPr lang="en-NZ"/>
        </a:p>
      </dgm:t>
    </dgm:pt>
    <dgm:pt modelId="{80BBA4FF-A276-49B8-BA75-4DA60DD3D9D6}" type="pres">
      <dgm:prSet presAssocID="{464F074E-B568-4903-A312-F255DD12F536}" presName="cycle" presStyleCnt="0">
        <dgm:presLayoutVars>
          <dgm:dir/>
          <dgm:resizeHandles val="exact"/>
        </dgm:presLayoutVars>
      </dgm:prSet>
      <dgm:spPr/>
      <dgm:t>
        <a:bodyPr/>
        <a:lstStyle/>
        <a:p>
          <a:endParaRPr lang="en-NZ"/>
        </a:p>
      </dgm:t>
    </dgm:pt>
    <dgm:pt modelId="{FCED5356-26E0-4224-AE35-E04AA9F3A0AF}" type="pres">
      <dgm:prSet presAssocID="{78CC6C9F-FE81-4825-A60A-39180C10F777}" presName="node" presStyleLbl="node1" presStyleIdx="0" presStyleCnt="5">
        <dgm:presLayoutVars>
          <dgm:bulletEnabled val="1"/>
        </dgm:presLayoutVars>
      </dgm:prSet>
      <dgm:spPr/>
      <dgm:t>
        <a:bodyPr/>
        <a:lstStyle/>
        <a:p>
          <a:endParaRPr lang="en-NZ"/>
        </a:p>
      </dgm:t>
    </dgm:pt>
    <dgm:pt modelId="{AE615C51-57B9-402A-ACED-2B13FCCA4917}" type="pres">
      <dgm:prSet presAssocID="{94D6951B-DE6B-4A77-8D79-E3704B79DC8E}" presName="sibTrans" presStyleLbl="sibTrans2D1" presStyleIdx="0" presStyleCnt="5"/>
      <dgm:spPr/>
      <dgm:t>
        <a:bodyPr/>
        <a:lstStyle/>
        <a:p>
          <a:endParaRPr lang="en-NZ"/>
        </a:p>
      </dgm:t>
    </dgm:pt>
    <dgm:pt modelId="{1B740091-8289-4B8C-BB6B-18C7BC1F1B74}" type="pres">
      <dgm:prSet presAssocID="{94D6951B-DE6B-4A77-8D79-E3704B79DC8E}" presName="connectorText" presStyleLbl="sibTrans2D1" presStyleIdx="0" presStyleCnt="5"/>
      <dgm:spPr/>
      <dgm:t>
        <a:bodyPr/>
        <a:lstStyle/>
        <a:p>
          <a:endParaRPr lang="en-NZ"/>
        </a:p>
      </dgm:t>
    </dgm:pt>
    <dgm:pt modelId="{35D2136D-308A-4750-9C87-103B9CB61658}" type="pres">
      <dgm:prSet presAssocID="{A7B0C9B2-9D5F-4A3D-ABDE-C6DE88DA925D}" presName="node" presStyleLbl="node1" presStyleIdx="1" presStyleCnt="5">
        <dgm:presLayoutVars>
          <dgm:bulletEnabled val="1"/>
        </dgm:presLayoutVars>
      </dgm:prSet>
      <dgm:spPr/>
      <dgm:t>
        <a:bodyPr/>
        <a:lstStyle/>
        <a:p>
          <a:endParaRPr lang="en-NZ"/>
        </a:p>
      </dgm:t>
    </dgm:pt>
    <dgm:pt modelId="{A0E5D670-0DD6-4393-9AFF-15653077ABFB}" type="pres">
      <dgm:prSet presAssocID="{EE0B8EF6-D4A5-4B21-A741-DE199EB0BEE1}" presName="sibTrans" presStyleLbl="sibTrans2D1" presStyleIdx="1" presStyleCnt="5"/>
      <dgm:spPr/>
      <dgm:t>
        <a:bodyPr/>
        <a:lstStyle/>
        <a:p>
          <a:endParaRPr lang="en-NZ"/>
        </a:p>
      </dgm:t>
    </dgm:pt>
    <dgm:pt modelId="{7049583F-9FFB-49E0-94D8-3866C71F27DC}" type="pres">
      <dgm:prSet presAssocID="{EE0B8EF6-D4A5-4B21-A741-DE199EB0BEE1}" presName="connectorText" presStyleLbl="sibTrans2D1" presStyleIdx="1" presStyleCnt="5"/>
      <dgm:spPr/>
      <dgm:t>
        <a:bodyPr/>
        <a:lstStyle/>
        <a:p>
          <a:endParaRPr lang="en-NZ"/>
        </a:p>
      </dgm:t>
    </dgm:pt>
    <dgm:pt modelId="{77BA6762-AA2D-4989-94FA-754E8D0378A5}" type="pres">
      <dgm:prSet presAssocID="{EED3775C-540C-4259-9C78-104D580733F5}" presName="node" presStyleLbl="node1" presStyleIdx="2" presStyleCnt="5">
        <dgm:presLayoutVars>
          <dgm:bulletEnabled val="1"/>
        </dgm:presLayoutVars>
      </dgm:prSet>
      <dgm:spPr/>
      <dgm:t>
        <a:bodyPr/>
        <a:lstStyle/>
        <a:p>
          <a:endParaRPr lang="en-NZ"/>
        </a:p>
      </dgm:t>
    </dgm:pt>
    <dgm:pt modelId="{105442E4-04B1-47A7-83B3-D30C6D0717B0}" type="pres">
      <dgm:prSet presAssocID="{E8799031-E46B-4598-9594-F1E75EE59F10}" presName="sibTrans" presStyleLbl="sibTrans2D1" presStyleIdx="2" presStyleCnt="5"/>
      <dgm:spPr/>
      <dgm:t>
        <a:bodyPr/>
        <a:lstStyle/>
        <a:p>
          <a:endParaRPr lang="en-NZ"/>
        </a:p>
      </dgm:t>
    </dgm:pt>
    <dgm:pt modelId="{47737AA9-F289-438A-9975-0C610EC03744}" type="pres">
      <dgm:prSet presAssocID="{E8799031-E46B-4598-9594-F1E75EE59F10}" presName="connectorText" presStyleLbl="sibTrans2D1" presStyleIdx="2" presStyleCnt="5"/>
      <dgm:spPr/>
      <dgm:t>
        <a:bodyPr/>
        <a:lstStyle/>
        <a:p>
          <a:endParaRPr lang="en-NZ"/>
        </a:p>
      </dgm:t>
    </dgm:pt>
    <dgm:pt modelId="{1AB0BB4B-EF4B-40D5-98B7-29F58E4A14C0}" type="pres">
      <dgm:prSet presAssocID="{520D4772-766D-45AE-8AB9-315C73D93225}" presName="node" presStyleLbl="node1" presStyleIdx="3" presStyleCnt="5">
        <dgm:presLayoutVars>
          <dgm:bulletEnabled val="1"/>
        </dgm:presLayoutVars>
      </dgm:prSet>
      <dgm:spPr/>
      <dgm:t>
        <a:bodyPr/>
        <a:lstStyle/>
        <a:p>
          <a:endParaRPr lang="en-NZ"/>
        </a:p>
      </dgm:t>
    </dgm:pt>
    <dgm:pt modelId="{BDF52758-F0EB-4FA2-9CF8-A0C3C43D6DE7}" type="pres">
      <dgm:prSet presAssocID="{A9A7091E-A8DB-447B-8F11-6E274C8E7601}" presName="sibTrans" presStyleLbl="sibTrans2D1" presStyleIdx="3" presStyleCnt="5"/>
      <dgm:spPr/>
      <dgm:t>
        <a:bodyPr/>
        <a:lstStyle/>
        <a:p>
          <a:endParaRPr lang="en-NZ"/>
        </a:p>
      </dgm:t>
    </dgm:pt>
    <dgm:pt modelId="{D6273392-8908-472F-AFBA-77AB1866EB22}" type="pres">
      <dgm:prSet presAssocID="{A9A7091E-A8DB-447B-8F11-6E274C8E7601}" presName="connectorText" presStyleLbl="sibTrans2D1" presStyleIdx="3" presStyleCnt="5"/>
      <dgm:spPr/>
      <dgm:t>
        <a:bodyPr/>
        <a:lstStyle/>
        <a:p>
          <a:endParaRPr lang="en-NZ"/>
        </a:p>
      </dgm:t>
    </dgm:pt>
    <dgm:pt modelId="{3681ABB8-6344-403B-90C2-B0C4A607F55E}" type="pres">
      <dgm:prSet presAssocID="{C9159AB3-A69F-40AF-8063-D00BE04FB33B}" presName="node" presStyleLbl="node1" presStyleIdx="4" presStyleCnt="5">
        <dgm:presLayoutVars>
          <dgm:bulletEnabled val="1"/>
        </dgm:presLayoutVars>
      </dgm:prSet>
      <dgm:spPr/>
      <dgm:t>
        <a:bodyPr/>
        <a:lstStyle/>
        <a:p>
          <a:endParaRPr lang="en-NZ"/>
        </a:p>
      </dgm:t>
    </dgm:pt>
    <dgm:pt modelId="{2C9E9188-41ED-4164-AEE1-2509C44A6F82}" type="pres">
      <dgm:prSet presAssocID="{20FC3952-8399-42EA-8842-708F02ED80F5}" presName="sibTrans" presStyleLbl="sibTrans2D1" presStyleIdx="4" presStyleCnt="5"/>
      <dgm:spPr/>
      <dgm:t>
        <a:bodyPr/>
        <a:lstStyle/>
        <a:p>
          <a:endParaRPr lang="en-NZ"/>
        </a:p>
      </dgm:t>
    </dgm:pt>
    <dgm:pt modelId="{E9BEC97F-AD5A-4244-96C5-CCC7CDFEEBDE}" type="pres">
      <dgm:prSet presAssocID="{20FC3952-8399-42EA-8842-708F02ED80F5}" presName="connectorText" presStyleLbl="sibTrans2D1" presStyleIdx="4" presStyleCnt="5"/>
      <dgm:spPr/>
      <dgm:t>
        <a:bodyPr/>
        <a:lstStyle/>
        <a:p>
          <a:endParaRPr lang="en-NZ"/>
        </a:p>
      </dgm:t>
    </dgm:pt>
  </dgm:ptLst>
  <dgm:cxnLst>
    <dgm:cxn modelId="{64585DCC-A511-4AA5-ACE3-E65A0A271B54}" type="presOf" srcId="{C9159AB3-A69F-40AF-8063-D00BE04FB33B}" destId="{3681ABB8-6344-403B-90C2-B0C4A607F55E}" srcOrd="0" destOrd="0" presId="urn:microsoft.com/office/officeart/2005/8/layout/cycle2"/>
    <dgm:cxn modelId="{2CB725FE-D14D-43A0-B2CA-2B4705B1BC55}" type="presOf" srcId="{A7B0C9B2-9D5F-4A3D-ABDE-C6DE88DA925D}" destId="{35D2136D-308A-4750-9C87-103B9CB61658}" srcOrd="0" destOrd="0" presId="urn:microsoft.com/office/officeart/2005/8/layout/cycle2"/>
    <dgm:cxn modelId="{9D1E3E3B-39BF-4BB9-9DCC-4BC9B0962C4E}" type="presOf" srcId="{EED3775C-540C-4259-9C78-104D580733F5}" destId="{77BA6762-AA2D-4989-94FA-754E8D0378A5}" srcOrd="0" destOrd="0" presId="urn:microsoft.com/office/officeart/2005/8/layout/cycle2"/>
    <dgm:cxn modelId="{A8B23BEE-E5DF-479F-BBC4-C6E53A053AB3}" type="presOf" srcId="{EE0B8EF6-D4A5-4B21-A741-DE199EB0BEE1}" destId="{7049583F-9FFB-49E0-94D8-3866C71F27DC}" srcOrd="1" destOrd="0" presId="urn:microsoft.com/office/officeart/2005/8/layout/cycle2"/>
    <dgm:cxn modelId="{B6D7F6EB-D555-475A-95A0-FBF66BB8F3A3}" srcId="{464F074E-B568-4903-A312-F255DD12F536}" destId="{EED3775C-540C-4259-9C78-104D580733F5}" srcOrd="2" destOrd="0" parTransId="{9113339A-0986-4670-998E-03028B9C2727}" sibTransId="{E8799031-E46B-4598-9594-F1E75EE59F10}"/>
    <dgm:cxn modelId="{0435BECF-5073-4FAC-AA4E-E46B537BCF86}" srcId="{464F074E-B568-4903-A312-F255DD12F536}" destId="{A7B0C9B2-9D5F-4A3D-ABDE-C6DE88DA925D}" srcOrd="1" destOrd="0" parTransId="{BC541D34-6CFD-4FA7-8EB4-B76C809C29E8}" sibTransId="{EE0B8EF6-D4A5-4B21-A741-DE199EB0BEE1}"/>
    <dgm:cxn modelId="{1EE4E0DD-9A98-4F13-BAB3-754597F3D1A7}" srcId="{464F074E-B568-4903-A312-F255DD12F536}" destId="{78CC6C9F-FE81-4825-A60A-39180C10F777}" srcOrd="0" destOrd="0" parTransId="{2E0AB286-1D0D-4334-9BF9-676AE0DFC4A7}" sibTransId="{94D6951B-DE6B-4A77-8D79-E3704B79DC8E}"/>
    <dgm:cxn modelId="{53182869-EF7F-4725-B736-C23AA776F0E9}" srcId="{464F074E-B568-4903-A312-F255DD12F536}" destId="{C9159AB3-A69F-40AF-8063-D00BE04FB33B}" srcOrd="4" destOrd="0" parTransId="{D68836A3-729C-4FB0-99D3-1ABD0AC77C6D}" sibTransId="{20FC3952-8399-42EA-8842-708F02ED80F5}"/>
    <dgm:cxn modelId="{1C5C7A75-EAEC-4395-A0BA-8B45B4E6A35A}" type="presOf" srcId="{E8799031-E46B-4598-9594-F1E75EE59F10}" destId="{105442E4-04B1-47A7-83B3-D30C6D0717B0}" srcOrd="0" destOrd="0" presId="urn:microsoft.com/office/officeart/2005/8/layout/cycle2"/>
    <dgm:cxn modelId="{37839CA1-B585-4989-AC26-CC44F9ADAAAF}" type="presOf" srcId="{E8799031-E46B-4598-9594-F1E75EE59F10}" destId="{47737AA9-F289-438A-9975-0C610EC03744}" srcOrd="1" destOrd="0" presId="urn:microsoft.com/office/officeart/2005/8/layout/cycle2"/>
    <dgm:cxn modelId="{4C66C002-A354-4B5E-A6A0-72EBADD70A40}" type="presOf" srcId="{A9A7091E-A8DB-447B-8F11-6E274C8E7601}" destId="{BDF52758-F0EB-4FA2-9CF8-A0C3C43D6DE7}" srcOrd="0" destOrd="0" presId="urn:microsoft.com/office/officeart/2005/8/layout/cycle2"/>
    <dgm:cxn modelId="{A5EEFDA3-96D5-4D48-A22C-5D97E50A7810}" type="presOf" srcId="{78CC6C9F-FE81-4825-A60A-39180C10F777}" destId="{FCED5356-26E0-4224-AE35-E04AA9F3A0AF}" srcOrd="0" destOrd="0" presId="urn:microsoft.com/office/officeart/2005/8/layout/cycle2"/>
    <dgm:cxn modelId="{7F828EC9-6A10-40FE-A525-A011E7712B15}" type="presOf" srcId="{520D4772-766D-45AE-8AB9-315C73D93225}" destId="{1AB0BB4B-EF4B-40D5-98B7-29F58E4A14C0}" srcOrd="0" destOrd="0" presId="urn:microsoft.com/office/officeart/2005/8/layout/cycle2"/>
    <dgm:cxn modelId="{535F0668-ACE6-47A5-A110-ADA3B541B4A2}" type="presOf" srcId="{94D6951B-DE6B-4A77-8D79-E3704B79DC8E}" destId="{AE615C51-57B9-402A-ACED-2B13FCCA4917}" srcOrd="0" destOrd="0" presId="urn:microsoft.com/office/officeart/2005/8/layout/cycle2"/>
    <dgm:cxn modelId="{7E77FC72-D0F5-4F1B-AFB1-0E9C55342E4F}" srcId="{464F074E-B568-4903-A312-F255DD12F536}" destId="{520D4772-766D-45AE-8AB9-315C73D93225}" srcOrd="3" destOrd="0" parTransId="{4A0799E9-4301-4E67-B3D2-AFC890484529}" sibTransId="{A9A7091E-A8DB-447B-8F11-6E274C8E7601}"/>
    <dgm:cxn modelId="{9A0E4C14-15F1-4DF4-AF17-122918169847}" type="presOf" srcId="{EE0B8EF6-D4A5-4B21-A741-DE199EB0BEE1}" destId="{A0E5D670-0DD6-4393-9AFF-15653077ABFB}" srcOrd="0" destOrd="0" presId="urn:microsoft.com/office/officeart/2005/8/layout/cycle2"/>
    <dgm:cxn modelId="{01D3D964-1013-472F-BE6E-87C33623DAB6}" type="presOf" srcId="{A9A7091E-A8DB-447B-8F11-6E274C8E7601}" destId="{D6273392-8908-472F-AFBA-77AB1866EB22}" srcOrd="1" destOrd="0" presId="urn:microsoft.com/office/officeart/2005/8/layout/cycle2"/>
    <dgm:cxn modelId="{8F92C21F-25C1-4E9C-84B3-FD15C11C2F53}" type="presOf" srcId="{464F074E-B568-4903-A312-F255DD12F536}" destId="{80BBA4FF-A276-49B8-BA75-4DA60DD3D9D6}" srcOrd="0" destOrd="0" presId="urn:microsoft.com/office/officeart/2005/8/layout/cycle2"/>
    <dgm:cxn modelId="{66D4EAFD-30A1-4223-BCFE-7F9720BEB407}" type="presOf" srcId="{20FC3952-8399-42EA-8842-708F02ED80F5}" destId="{2C9E9188-41ED-4164-AEE1-2509C44A6F82}" srcOrd="0" destOrd="0" presId="urn:microsoft.com/office/officeart/2005/8/layout/cycle2"/>
    <dgm:cxn modelId="{5083E8E6-4D3E-4BF6-BAAD-5CCC3394BD99}" type="presOf" srcId="{94D6951B-DE6B-4A77-8D79-E3704B79DC8E}" destId="{1B740091-8289-4B8C-BB6B-18C7BC1F1B74}" srcOrd="1" destOrd="0" presId="urn:microsoft.com/office/officeart/2005/8/layout/cycle2"/>
    <dgm:cxn modelId="{B4568269-9796-447F-86E8-4BF30F8005D5}" type="presOf" srcId="{20FC3952-8399-42EA-8842-708F02ED80F5}" destId="{E9BEC97F-AD5A-4244-96C5-CCC7CDFEEBDE}" srcOrd="1" destOrd="0" presId="urn:microsoft.com/office/officeart/2005/8/layout/cycle2"/>
    <dgm:cxn modelId="{94EBB47D-B76B-450C-BBCB-2431447895FB}" type="presParOf" srcId="{80BBA4FF-A276-49B8-BA75-4DA60DD3D9D6}" destId="{FCED5356-26E0-4224-AE35-E04AA9F3A0AF}" srcOrd="0" destOrd="0" presId="urn:microsoft.com/office/officeart/2005/8/layout/cycle2"/>
    <dgm:cxn modelId="{52A007A1-344D-40FC-B57B-EBB2767966DD}" type="presParOf" srcId="{80BBA4FF-A276-49B8-BA75-4DA60DD3D9D6}" destId="{AE615C51-57B9-402A-ACED-2B13FCCA4917}" srcOrd="1" destOrd="0" presId="urn:microsoft.com/office/officeart/2005/8/layout/cycle2"/>
    <dgm:cxn modelId="{3A61B825-D344-408D-AB79-A2C26BDF8F84}" type="presParOf" srcId="{AE615C51-57B9-402A-ACED-2B13FCCA4917}" destId="{1B740091-8289-4B8C-BB6B-18C7BC1F1B74}" srcOrd="0" destOrd="0" presId="urn:microsoft.com/office/officeart/2005/8/layout/cycle2"/>
    <dgm:cxn modelId="{63288160-00F5-4D57-AEFA-DECE128D1167}" type="presParOf" srcId="{80BBA4FF-A276-49B8-BA75-4DA60DD3D9D6}" destId="{35D2136D-308A-4750-9C87-103B9CB61658}" srcOrd="2" destOrd="0" presId="urn:microsoft.com/office/officeart/2005/8/layout/cycle2"/>
    <dgm:cxn modelId="{B62BF902-6A0D-4D10-89AF-D4E333744226}" type="presParOf" srcId="{80BBA4FF-A276-49B8-BA75-4DA60DD3D9D6}" destId="{A0E5D670-0DD6-4393-9AFF-15653077ABFB}" srcOrd="3" destOrd="0" presId="urn:microsoft.com/office/officeart/2005/8/layout/cycle2"/>
    <dgm:cxn modelId="{E30498CF-5CC3-4C94-9D8A-05837C79AD4A}" type="presParOf" srcId="{A0E5D670-0DD6-4393-9AFF-15653077ABFB}" destId="{7049583F-9FFB-49E0-94D8-3866C71F27DC}" srcOrd="0" destOrd="0" presId="urn:microsoft.com/office/officeart/2005/8/layout/cycle2"/>
    <dgm:cxn modelId="{D1507FA8-76C6-4703-9D99-8F23922A7637}" type="presParOf" srcId="{80BBA4FF-A276-49B8-BA75-4DA60DD3D9D6}" destId="{77BA6762-AA2D-4989-94FA-754E8D0378A5}" srcOrd="4" destOrd="0" presId="urn:microsoft.com/office/officeart/2005/8/layout/cycle2"/>
    <dgm:cxn modelId="{F3478015-B4FC-4E90-8192-4FB013354030}" type="presParOf" srcId="{80BBA4FF-A276-49B8-BA75-4DA60DD3D9D6}" destId="{105442E4-04B1-47A7-83B3-D30C6D0717B0}" srcOrd="5" destOrd="0" presId="urn:microsoft.com/office/officeart/2005/8/layout/cycle2"/>
    <dgm:cxn modelId="{4E77499C-2F9C-4E59-B068-272AFE1BEB01}" type="presParOf" srcId="{105442E4-04B1-47A7-83B3-D30C6D0717B0}" destId="{47737AA9-F289-438A-9975-0C610EC03744}" srcOrd="0" destOrd="0" presId="urn:microsoft.com/office/officeart/2005/8/layout/cycle2"/>
    <dgm:cxn modelId="{C25D0010-F2A8-4280-8E79-3B6012CA6DE8}" type="presParOf" srcId="{80BBA4FF-A276-49B8-BA75-4DA60DD3D9D6}" destId="{1AB0BB4B-EF4B-40D5-98B7-29F58E4A14C0}" srcOrd="6" destOrd="0" presId="urn:microsoft.com/office/officeart/2005/8/layout/cycle2"/>
    <dgm:cxn modelId="{F11A6F45-1DA0-465C-AED5-1F84B68BD4B6}" type="presParOf" srcId="{80BBA4FF-A276-49B8-BA75-4DA60DD3D9D6}" destId="{BDF52758-F0EB-4FA2-9CF8-A0C3C43D6DE7}" srcOrd="7" destOrd="0" presId="urn:microsoft.com/office/officeart/2005/8/layout/cycle2"/>
    <dgm:cxn modelId="{C50FBCF1-F6DC-49FD-BFB0-967FE33DF9F1}" type="presParOf" srcId="{BDF52758-F0EB-4FA2-9CF8-A0C3C43D6DE7}" destId="{D6273392-8908-472F-AFBA-77AB1866EB22}" srcOrd="0" destOrd="0" presId="urn:microsoft.com/office/officeart/2005/8/layout/cycle2"/>
    <dgm:cxn modelId="{5E92D743-A6F6-4C94-9C1C-20A1EC03F7DF}" type="presParOf" srcId="{80BBA4FF-A276-49B8-BA75-4DA60DD3D9D6}" destId="{3681ABB8-6344-403B-90C2-B0C4A607F55E}" srcOrd="8" destOrd="0" presId="urn:microsoft.com/office/officeart/2005/8/layout/cycle2"/>
    <dgm:cxn modelId="{FA072545-7431-4CD4-81E4-FA8996594D08}" type="presParOf" srcId="{80BBA4FF-A276-49B8-BA75-4DA60DD3D9D6}" destId="{2C9E9188-41ED-4164-AEE1-2509C44A6F82}" srcOrd="9" destOrd="0" presId="urn:microsoft.com/office/officeart/2005/8/layout/cycle2"/>
    <dgm:cxn modelId="{032A6970-B95B-4982-9530-0F3B711AFB18}" type="presParOf" srcId="{2C9E9188-41ED-4164-AEE1-2509C44A6F82}" destId="{E9BEC97F-AD5A-4244-96C5-CCC7CDFEEBD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FCEDA772-CC0D-4120-979D-1E24D161C26C}" type="datetimeFigureOut">
              <a:rPr lang="en-NZ" smtClean="0"/>
              <a:pPr/>
              <a:t>19/09/2018</a:t>
            </a:fld>
            <a:endParaRPr lang="en-NZ" dirty="0"/>
          </a:p>
        </p:txBody>
      </p:sp>
      <p:sp>
        <p:nvSpPr>
          <p:cNvPr id="4" name="Footer Placeholder 3"/>
          <p:cNvSpPr>
            <a:spLocks noGrp="1"/>
          </p:cNvSpPr>
          <p:nvPr>
            <p:ph type="ftr" sz="quarter" idx="2"/>
          </p:nvPr>
        </p:nvSpPr>
        <p:spPr>
          <a:xfrm>
            <a:off x="1" y="9428583"/>
            <a:ext cx="2945659" cy="498055"/>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0444" y="9428583"/>
            <a:ext cx="2945659" cy="498055"/>
          </a:xfrm>
          <a:prstGeom prst="rect">
            <a:avLst/>
          </a:prstGeom>
        </p:spPr>
        <p:txBody>
          <a:bodyPr vert="horz" lIns="91440" tIns="45720" rIns="91440" bIns="45720" rtlCol="0" anchor="b"/>
          <a:lstStyle>
            <a:lvl1pPr algn="r">
              <a:defRPr sz="1200"/>
            </a:lvl1pPr>
          </a:lstStyle>
          <a:p>
            <a:fld id="{9522341E-660F-4FC1-BED7-C1319FC1B0AE}" type="slidenum">
              <a:rPr lang="en-NZ" smtClean="0"/>
              <a:pPr/>
              <a:t>‹#›</a:t>
            </a:fld>
            <a:endParaRPr lang="en-NZ" dirty="0"/>
          </a:p>
        </p:txBody>
      </p:sp>
    </p:spTree>
    <p:extLst>
      <p:ext uri="{BB962C8B-B14F-4D97-AF65-F5344CB8AC3E}">
        <p14:creationId xmlns:p14="http://schemas.microsoft.com/office/powerpoint/2010/main" val="408329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75487751-1BAB-4D4A-8009-437CE933A87A}" type="datetimeFigureOut">
              <a:rPr lang="en-NZ" smtClean="0"/>
              <a:pPr/>
              <a:t>19/09/2018</a:t>
            </a:fld>
            <a:endParaRPr lang="en-NZ"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428583"/>
            <a:ext cx="2945659" cy="498055"/>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4" y="9428583"/>
            <a:ext cx="2945659" cy="498055"/>
          </a:xfrm>
          <a:prstGeom prst="rect">
            <a:avLst/>
          </a:prstGeom>
        </p:spPr>
        <p:txBody>
          <a:bodyPr vert="horz" lIns="91440" tIns="45720" rIns="91440" bIns="45720" rtlCol="0" anchor="b"/>
          <a:lstStyle>
            <a:lvl1pPr algn="r">
              <a:defRPr sz="1200"/>
            </a:lvl1pPr>
          </a:lstStyle>
          <a:p>
            <a:fld id="{732A1FBF-7EB0-480E-98DA-A10430D36293}" type="slidenum">
              <a:rPr lang="en-NZ" smtClean="0"/>
              <a:pPr/>
              <a:t>‹#›</a:t>
            </a:fld>
            <a:endParaRPr lang="en-NZ" dirty="0"/>
          </a:p>
        </p:txBody>
      </p:sp>
    </p:spTree>
    <p:extLst>
      <p:ext uri="{BB962C8B-B14F-4D97-AF65-F5344CB8AC3E}">
        <p14:creationId xmlns:p14="http://schemas.microsoft.com/office/powerpoint/2010/main" val="2258723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a:t>
            </a:fld>
            <a:endParaRPr lang="en-NZ" dirty="0"/>
          </a:p>
        </p:txBody>
      </p:sp>
    </p:spTree>
    <p:extLst>
      <p:ext uri="{BB962C8B-B14F-4D97-AF65-F5344CB8AC3E}">
        <p14:creationId xmlns:p14="http://schemas.microsoft.com/office/powerpoint/2010/main" val="266833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3</a:t>
            </a:fld>
            <a:endParaRPr lang="en-NZ" dirty="0"/>
          </a:p>
        </p:txBody>
      </p:sp>
    </p:spTree>
    <p:extLst>
      <p:ext uri="{BB962C8B-B14F-4D97-AF65-F5344CB8AC3E}">
        <p14:creationId xmlns:p14="http://schemas.microsoft.com/office/powerpoint/2010/main" val="3006025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4</a:t>
            </a:fld>
            <a:endParaRPr lang="en-NZ" dirty="0"/>
          </a:p>
        </p:txBody>
      </p:sp>
    </p:spTree>
    <p:extLst>
      <p:ext uri="{BB962C8B-B14F-4D97-AF65-F5344CB8AC3E}">
        <p14:creationId xmlns:p14="http://schemas.microsoft.com/office/powerpoint/2010/main" val="357797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6</a:t>
            </a:fld>
            <a:endParaRPr lang="en-NZ" dirty="0"/>
          </a:p>
        </p:txBody>
      </p:sp>
    </p:spTree>
    <p:extLst>
      <p:ext uri="{BB962C8B-B14F-4D97-AF65-F5344CB8AC3E}">
        <p14:creationId xmlns:p14="http://schemas.microsoft.com/office/powerpoint/2010/main" val="329017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smtClean="0"/>
          </a:p>
        </p:txBody>
      </p:sp>
      <p:sp>
        <p:nvSpPr>
          <p:cNvPr id="4" name="Slide Number Placeholder 3"/>
          <p:cNvSpPr>
            <a:spLocks noGrp="1"/>
          </p:cNvSpPr>
          <p:nvPr>
            <p:ph type="sldNum" sz="quarter" idx="10"/>
          </p:nvPr>
        </p:nvSpPr>
        <p:spPr/>
        <p:txBody>
          <a:bodyPr/>
          <a:lstStyle/>
          <a:p>
            <a:fld id="{732A1FBF-7EB0-480E-98DA-A10430D36293}" type="slidenum">
              <a:rPr lang="en-NZ" smtClean="0"/>
              <a:pPr/>
              <a:t>7</a:t>
            </a:fld>
            <a:endParaRPr lang="en-NZ" dirty="0"/>
          </a:p>
        </p:txBody>
      </p:sp>
    </p:spTree>
    <p:extLst>
      <p:ext uri="{BB962C8B-B14F-4D97-AF65-F5344CB8AC3E}">
        <p14:creationId xmlns:p14="http://schemas.microsoft.com/office/powerpoint/2010/main" val="396794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NZ" baseline="0" dirty="0" smtClean="0"/>
          </a:p>
        </p:txBody>
      </p:sp>
      <p:sp>
        <p:nvSpPr>
          <p:cNvPr id="4" name="Slide Number Placeholder 3"/>
          <p:cNvSpPr>
            <a:spLocks noGrp="1"/>
          </p:cNvSpPr>
          <p:nvPr>
            <p:ph type="sldNum" sz="quarter" idx="10"/>
          </p:nvPr>
        </p:nvSpPr>
        <p:spPr/>
        <p:txBody>
          <a:bodyPr/>
          <a:lstStyle/>
          <a:p>
            <a:fld id="{732A1FBF-7EB0-480E-98DA-A10430D36293}" type="slidenum">
              <a:rPr lang="en-NZ" smtClean="0"/>
              <a:pPr/>
              <a:t>8</a:t>
            </a:fld>
            <a:endParaRPr lang="en-NZ" dirty="0"/>
          </a:p>
        </p:txBody>
      </p:sp>
    </p:spTree>
    <p:extLst>
      <p:ext uri="{BB962C8B-B14F-4D97-AF65-F5344CB8AC3E}">
        <p14:creationId xmlns:p14="http://schemas.microsoft.com/office/powerpoint/2010/main" val="3085246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9</a:t>
            </a:fld>
            <a:endParaRPr lang="en-NZ" dirty="0"/>
          </a:p>
        </p:txBody>
      </p:sp>
    </p:spTree>
    <p:extLst>
      <p:ext uri="{BB962C8B-B14F-4D97-AF65-F5344CB8AC3E}">
        <p14:creationId xmlns:p14="http://schemas.microsoft.com/office/powerpoint/2010/main" val="3612623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732A1FBF-7EB0-480E-98DA-A10430D36293}" type="slidenum">
              <a:rPr lang="en-NZ" smtClean="0"/>
              <a:pPr/>
              <a:t>10</a:t>
            </a:fld>
            <a:endParaRPr lang="en-NZ" dirty="0"/>
          </a:p>
        </p:txBody>
      </p:sp>
    </p:spTree>
    <p:extLst>
      <p:ext uri="{BB962C8B-B14F-4D97-AF65-F5344CB8AC3E}">
        <p14:creationId xmlns:p14="http://schemas.microsoft.com/office/powerpoint/2010/main" val="2063196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place Master Slide Instructions">
    <p:spTree>
      <p:nvGrpSpPr>
        <p:cNvPr id="1" name=""/>
        <p:cNvGrpSpPr/>
        <p:nvPr/>
      </p:nvGrpSpPr>
      <p:grpSpPr>
        <a:xfrm>
          <a:off x="0" y="0"/>
          <a:ext cx="0" cy="0"/>
          <a:chOff x="0" y="0"/>
          <a:chExt cx="0" cy="0"/>
        </a:xfrm>
      </p:grpSpPr>
      <p:sp>
        <p:nvSpPr>
          <p:cNvPr id="4" name="TextBox 3"/>
          <p:cNvSpPr txBox="1"/>
          <p:nvPr userDrawn="1"/>
        </p:nvSpPr>
        <p:spPr>
          <a:xfrm>
            <a:off x="214312" y="251012"/>
            <a:ext cx="3855664" cy="369332"/>
          </a:xfrm>
          <a:prstGeom prst="rect">
            <a:avLst/>
          </a:prstGeom>
          <a:noFill/>
        </p:spPr>
        <p:txBody>
          <a:bodyPr wrap="square" rtlCol="0">
            <a:spAutoFit/>
          </a:bodyPr>
          <a:lstStyle/>
          <a:p>
            <a:r>
              <a:rPr lang="en-NZ" b="1" dirty="0" smtClean="0">
                <a:latin typeface="Arial" panose="020B0604020202020204" pitchFamily="34" charset="0"/>
                <a:cs typeface="Arial" panose="020B0604020202020204" pitchFamily="34" charset="0"/>
              </a:rPr>
              <a:t>Replacing Master Slide</a:t>
            </a:r>
            <a:r>
              <a:rPr lang="en-NZ" b="1" baseline="0" dirty="0" smtClean="0">
                <a:latin typeface="Arial" panose="020B0604020202020204" pitchFamily="34" charset="0"/>
                <a:cs typeface="Arial" panose="020B0604020202020204" pitchFamily="34" charset="0"/>
              </a:rPr>
              <a:t> Images</a:t>
            </a:r>
            <a:endParaRPr lang="en-NZ" b="1" dirty="0">
              <a:latin typeface="Arial" panose="020B0604020202020204" pitchFamily="34" charset="0"/>
              <a:cs typeface="Arial" panose="020B0604020202020204" pitchFamily="34" charset="0"/>
            </a:endParaRPr>
          </a:p>
        </p:txBody>
      </p:sp>
      <p:pic>
        <p:nvPicPr>
          <p:cNvPr id="8" name="Picture 7"/>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9819" y="985276"/>
            <a:ext cx="2085975" cy="1065498"/>
          </a:xfrm>
          <a:prstGeom prst="rect">
            <a:avLst/>
          </a:prstGeom>
          <a:noFill/>
          <a:ln>
            <a:solidFill>
              <a:schemeClr val="tx1"/>
            </a:solidFill>
          </a:ln>
        </p:spPr>
      </p:pic>
      <p:pic>
        <p:nvPicPr>
          <p:cNvPr id="13" name="Picture 12"/>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80695" y="2941669"/>
            <a:ext cx="2681288" cy="2097587"/>
          </a:xfrm>
          <a:prstGeom prst="rect">
            <a:avLst/>
          </a:prstGeom>
          <a:noFill/>
          <a:ln>
            <a:solidFill>
              <a:schemeClr val="tx1"/>
            </a:solidFill>
          </a:ln>
        </p:spPr>
      </p:pic>
      <p:pic>
        <p:nvPicPr>
          <p:cNvPr id="14" name="Picture 13"/>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98594" y="268076"/>
            <a:ext cx="1655183" cy="1107905"/>
          </a:xfrm>
          <a:prstGeom prst="rect">
            <a:avLst/>
          </a:prstGeom>
          <a:noFill/>
          <a:ln>
            <a:solidFill>
              <a:schemeClr val="tx1"/>
            </a:solidFill>
          </a:ln>
        </p:spPr>
      </p:pic>
      <p:sp>
        <p:nvSpPr>
          <p:cNvPr id="7" name="TextBox 6"/>
          <p:cNvSpPr txBox="1"/>
          <p:nvPr userDrawn="1"/>
        </p:nvSpPr>
        <p:spPr>
          <a:xfrm>
            <a:off x="546266" y="2222164"/>
            <a:ext cx="1989696" cy="461665"/>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1. Select the </a:t>
            </a:r>
            <a:r>
              <a:rPr lang="en-NZ" sz="1200" i="1" kern="1200" dirty="0" smtClean="0">
                <a:solidFill>
                  <a:schemeClr val="tx1"/>
                </a:solidFill>
                <a:effectLst/>
                <a:latin typeface="Arial" panose="020B0604020202020204" pitchFamily="34" charset="0"/>
                <a:ea typeface="+mn-ea"/>
                <a:cs typeface="Arial" panose="020B0604020202020204" pitchFamily="34" charset="0"/>
              </a:rPr>
              <a:t>View</a:t>
            </a:r>
            <a:r>
              <a:rPr lang="en-NZ" sz="1200" kern="1200" dirty="0" smtClean="0">
                <a:solidFill>
                  <a:schemeClr val="tx1"/>
                </a:solidFill>
                <a:effectLst/>
                <a:latin typeface="Arial" panose="020B0604020202020204" pitchFamily="34" charset="0"/>
                <a:ea typeface="+mn-ea"/>
                <a:cs typeface="Arial" panose="020B0604020202020204" pitchFamily="34" charset="0"/>
              </a:rPr>
              <a:t> Ribbon and click </a:t>
            </a:r>
            <a:r>
              <a:rPr lang="en-NZ" sz="1200" i="1" kern="1200" dirty="0" smtClean="0">
                <a:solidFill>
                  <a:schemeClr val="tx1"/>
                </a:solidFill>
                <a:effectLst/>
                <a:latin typeface="Arial" panose="020B0604020202020204" pitchFamily="34" charset="0"/>
                <a:ea typeface="+mn-ea"/>
                <a:cs typeface="Arial" panose="020B0604020202020204" pitchFamily="34" charset="0"/>
              </a:rPr>
              <a:t>Slide Master.</a:t>
            </a:r>
            <a:endParaRPr lang="en-NZ" sz="1200" i="1" dirty="0">
              <a:latin typeface="Arial" panose="020B0604020202020204" pitchFamily="34" charset="0"/>
              <a:cs typeface="Arial" panose="020B0604020202020204" pitchFamily="34" charset="0"/>
            </a:endParaRPr>
          </a:p>
        </p:txBody>
      </p:sp>
      <p:pic>
        <p:nvPicPr>
          <p:cNvPr id="18" name="Picture 17"/>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6701" y="3012141"/>
            <a:ext cx="2512211" cy="1874254"/>
          </a:xfrm>
          <a:prstGeom prst="rect">
            <a:avLst/>
          </a:prstGeom>
          <a:noFill/>
          <a:ln>
            <a:solidFill>
              <a:schemeClr val="tx1"/>
            </a:solidFill>
          </a:ln>
        </p:spPr>
      </p:pic>
      <p:pic>
        <p:nvPicPr>
          <p:cNvPr id="19" name="Picture 18"/>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211319" y="268076"/>
            <a:ext cx="1220040" cy="1081048"/>
          </a:xfrm>
          <a:prstGeom prst="rect">
            <a:avLst/>
          </a:prstGeom>
          <a:noFill/>
          <a:ln>
            <a:solidFill>
              <a:schemeClr val="tx1"/>
            </a:solidFill>
          </a:ln>
        </p:spPr>
      </p:pic>
      <p:sp>
        <p:nvSpPr>
          <p:cNvPr id="21" name="TextBox 20"/>
          <p:cNvSpPr txBox="1"/>
          <p:nvPr userDrawn="1"/>
        </p:nvSpPr>
        <p:spPr>
          <a:xfrm>
            <a:off x="214312" y="5185282"/>
            <a:ext cx="2796988" cy="1015663"/>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2. Locate the slide that requires the image to be altered.  Select the coloured overlay in front of the image, right click on it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endParaRPr lang="en-NZ" sz="1200" i="1" dirty="0">
              <a:latin typeface="Arial" panose="020B0604020202020204" pitchFamily="34" charset="0"/>
              <a:cs typeface="Arial" panose="020B0604020202020204" pitchFamily="34" charset="0"/>
            </a:endParaRPr>
          </a:p>
        </p:txBody>
      </p:sp>
      <p:sp>
        <p:nvSpPr>
          <p:cNvPr id="22" name="TextBox 21"/>
          <p:cNvSpPr txBox="1"/>
          <p:nvPr userDrawn="1"/>
        </p:nvSpPr>
        <p:spPr>
          <a:xfrm>
            <a:off x="3530422" y="1545232"/>
            <a:ext cx="2581835" cy="1200329"/>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3. Delete the image within the slide.  Use the </a:t>
            </a:r>
            <a:r>
              <a:rPr lang="en-NZ" sz="1200" i="1" kern="1200" dirty="0" smtClean="0">
                <a:solidFill>
                  <a:schemeClr val="tx1"/>
                </a:solidFill>
                <a:effectLst/>
                <a:latin typeface="Arial" panose="020B0604020202020204" pitchFamily="34" charset="0"/>
                <a:ea typeface="+mn-ea"/>
                <a:cs typeface="Arial" panose="020B0604020202020204" pitchFamily="34" charset="0"/>
              </a:rPr>
              <a:t>Insert</a:t>
            </a:r>
            <a:r>
              <a:rPr lang="en-NZ" sz="1200" kern="1200" dirty="0" smtClean="0">
                <a:solidFill>
                  <a:schemeClr val="tx1"/>
                </a:solidFill>
                <a:effectLst/>
                <a:latin typeface="Arial" panose="020B0604020202020204" pitchFamily="34" charset="0"/>
                <a:ea typeface="+mn-ea"/>
                <a:cs typeface="Arial" panose="020B0604020202020204" pitchFamily="34" charset="0"/>
              </a:rPr>
              <a:t> Ribbon, </a:t>
            </a:r>
            <a:r>
              <a:rPr lang="en-NZ" sz="1200" i="1" kern="1200" dirty="0" smtClean="0">
                <a:solidFill>
                  <a:schemeClr val="tx1"/>
                </a:solidFill>
                <a:effectLst/>
                <a:latin typeface="Arial" panose="020B0604020202020204" pitchFamily="34" charset="0"/>
                <a:ea typeface="+mn-ea"/>
                <a:cs typeface="Arial" panose="020B0604020202020204" pitchFamily="34" charset="0"/>
              </a:rPr>
              <a:t>Pictures</a:t>
            </a:r>
            <a:r>
              <a:rPr lang="en-NZ" sz="1200" kern="1200" dirty="0" smtClean="0">
                <a:solidFill>
                  <a:schemeClr val="tx1"/>
                </a:solidFill>
                <a:effectLst/>
                <a:latin typeface="Arial" panose="020B0604020202020204" pitchFamily="34" charset="0"/>
                <a:ea typeface="+mn-ea"/>
                <a:cs typeface="Arial" panose="020B0604020202020204" pitchFamily="34" charset="0"/>
              </a:rPr>
              <a:t> option to locate the new image and insert it into the slide. </a:t>
            </a:r>
          </a:p>
          <a:p>
            <a:r>
              <a:rPr lang="en-NZ" sz="1200" kern="1200" dirty="0" smtClean="0">
                <a:solidFill>
                  <a:schemeClr val="tx1"/>
                </a:solidFill>
                <a:effectLst/>
                <a:latin typeface="Arial" panose="020B0604020202020204" pitchFamily="34" charset="0"/>
                <a:ea typeface="+mn-ea"/>
                <a:cs typeface="Arial" panose="020B0604020202020204" pitchFamily="34" charset="0"/>
              </a:rPr>
              <a:t>Ensure the image is centred and covers the entire slide area.</a:t>
            </a:r>
            <a:endParaRPr lang="en-NZ" sz="1200" dirty="0">
              <a:latin typeface="Arial" panose="020B0604020202020204" pitchFamily="34" charset="0"/>
              <a:cs typeface="Arial" panose="020B0604020202020204" pitchFamily="34" charset="0"/>
            </a:endParaRPr>
          </a:p>
        </p:txBody>
      </p:sp>
      <p:sp>
        <p:nvSpPr>
          <p:cNvPr id="23" name="TextBox 22"/>
          <p:cNvSpPr txBox="1"/>
          <p:nvPr userDrawn="1"/>
        </p:nvSpPr>
        <p:spPr>
          <a:xfrm>
            <a:off x="3503781" y="5199738"/>
            <a:ext cx="2136437" cy="646331"/>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4. Right click on the newly inserted image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endParaRPr lang="en-NZ" sz="1200" i="1" dirty="0">
              <a:latin typeface="Arial" panose="020B0604020202020204" pitchFamily="34" charset="0"/>
              <a:cs typeface="Arial" panose="020B0604020202020204" pitchFamily="34" charset="0"/>
            </a:endParaRPr>
          </a:p>
        </p:txBody>
      </p:sp>
      <p:sp>
        <p:nvSpPr>
          <p:cNvPr id="24" name="TextBox 23"/>
          <p:cNvSpPr txBox="1"/>
          <p:nvPr userDrawn="1"/>
        </p:nvSpPr>
        <p:spPr>
          <a:xfrm>
            <a:off x="6929717" y="1685363"/>
            <a:ext cx="2024277" cy="830997"/>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5. Select the </a:t>
            </a:r>
            <a:r>
              <a:rPr lang="en-NZ" sz="1200" i="1" kern="1200" dirty="0" smtClean="0">
                <a:solidFill>
                  <a:schemeClr val="tx1"/>
                </a:solidFill>
                <a:effectLst/>
                <a:latin typeface="Arial" panose="020B0604020202020204" pitchFamily="34" charset="0"/>
                <a:ea typeface="+mn-ea"/>
                <a:cs typeface="Arial" panose="020B0604020202020204" pitchFamily="34" charset="0"/>
              </a:rPr>
              <a:t>Slide Master </a:t>
            </a:r>
            <a:r>
              <a:rPr lang="en-NZ" sz="1200" kern="1200" dirty="0" smtClean="0">
                <a:solidFill>
                  <a:schemeClr val="tx1"/>
                </a:solidFill>
                <a:effectLst/>
                <a:latin typeface="Arial" panose="020B0604020202020204" pitchFamily="34" charset="0"/>
                <a:ea typeface="+mn-ea"/>
                <a:cs typeface="Arial" panose="020B0604020202020204" pitchFamily="34" charset="0"/>
              </a:rPr>
              <a:t>Ribbon and click </a:t>
            </a:r>
            <a:r>
              <a:rPr lang="en-NZ" sz="1200" i="1" kern="1200" dirty="0" smtClean="0">
                <a:solidFill>
                  <a:schemeClr val="tx1"/>
                </a:solidFill>
                <a:effectLst/>
                <a:latin typeface="Arial" panose="020B0604020202020204" pitchFamily="34" charset="0"/>
                <a:ea typeface="+mn-ea"/>
                <a:cs typeface="Arial" panose="020B0604020202020204" pitchFamily="34" charset="0"/>
              </a:rPr>
              <a:t>Close Master View</a:t>
            </a:r>
            <a:r>
              <a:rPr lang="en-NZ" sz="1200" kern="1200" dirty="0" smtClean="0">
                <a:solidFill>
                  <a:schemeClr val="tx1"/>
                </a:solidFill>
                <a:effectLst/>
                <a:latin typeface="Arial" panose="020B0604020202020204" pitchFamily="34" charset="0"/>
                <a:ea typeface="+mn-ea"/>
                <a:cs typeface="Arial" panose="020B0604020202020204" pitchFamily="34" charset="0"/>
              </a:rPr>
              <a:t>.  Save the file.</a:t>
            </a:r>
            <a:endParaRPr lang="en-NZ" sz="1200" dirty="0">
              <a:latin typeface="Arial" panose="020B0604020202020204" pitchFamily="34" charset="0"/>
              <a:cs typeface="Arial" panose="020B0604020202020204" pitchFamily="34" charset="0"/>
            </a:endParaRPr>
          </a:p>
        </p:txBody>
      </p:sp>
      <p:sp>
        <p:nvSpPr>
          <p:cNvPr id="25" name="Rectangle 24"/>
          <p:cNvSpPr/>
          <p:nvPr userDrawn="1"/>
        </p:nvSpPr>
        <p:spPr>
          <a:xfrm>
            <a:off x="2294964" y="1375981"/>
            <a:ext cx="351865" cy="5335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26" name="Rectangle 25"/>
          <p:cNvSpPr/>
          <p:nvPr userDrawn="1"/>
        </p:nvSpPr>
        <p:spPr>
          <a:xfrm>
            <a:off x="1283074" y="4019038"/>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27" name="Rectangle 26"/>
          <p:cNvSpPr/>
          <p:nvPr userDrawn="1"/>
        </p:nvSpPr>
        <p:spPr>
          <a:xfrm>
            <a:off x="2172821" y="4026649"/>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28" name="Rectangle 27"/>
          <p:cNvSpPr/>
          <p:nvPr userDrawn="1"/>
        </p:nvSpPr>
        <p:spPr>
          <a:xfrm>
            <a:off x="5020235" y="656664"/>
            <a:ext cx="393194" cy="5446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29" name="Rectangle 28"/>
          <p:cNvSpPr/>
          <p:nvPr userDrawn="1"/>
        </p:nvSpPr>
        <p:spPr>
          <a:xfrm>
            <a:off x="4342289" y="4105932"/>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30" name="Rectangle 29"/>
          <p:cNvSpPr/>
          <p:nvPr userDrawn="1"/>
        </p:nvSpPr>
        <p:spPr>
          <a:xfrm>
            <a:off x="5401543" y="4125356"/>
            <a:ext cx="523875" cy="104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31" name="Rectangle 30"/>
          <p:cNvSpPr/>
          <p:nvPr userDrawn="1"/>
        </p:nvSpPr>
        <p:spPr>
          <a:xfrm>
            <a:off x="7040655" y="294252"/>
            <a:ext cx="523875" cy="47769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Tree>
    <p:extLst>
      <p:ext uri="{BB962C8B-B14F-4D97-AF65-F5344CB8AC3E}">
        <p14:creationId xmlns:p14="http://schemas.microsoft.com/office/powerpoint/2010/main" val="3517879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5" name="Chart Placeholder 14"/>
          <p:cNvSpPr>
            <a:spLocks noGrp="1"/>
          </p:cNvSpPr>
          <p:nvPr>
            <p:ph type="chart" sz="quarter" idx="13"/>
          </p:nvPr>
        </p:nvSpPr>
        <p:spPr>
          <a:xfrm>
            <a:off x="638355" y="1820172"/>
            <a:ext cx="7867290" cy="4382219"/>
          </a:xfrm>
        </p:spPr>
        <p:txBody>
          <a:bodyPr/>
          <a:lstStyle>
            <a:lvl1pPr>
              <a:buNone/>
              <a:defRPr/>
            </a:lvl1pPr>
          </a:lstStyle>
          <a:p>
            <a:r>
              <a:rPr lang="en-US" dirty="0" smtClean="0"/>
              <a:t>Click icon to add chart</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hart">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5" name="Chart Placeholder 14"/>
          <p:cNvSpPr>
            <a:spLocks noGrp="1"/>
          </p:cNvSpPr>
          <p:nvPr>
            <p:ph type="chart" sz="quarter" idx="13"/>
          </p:nvPr>
        </p:nvSpPr>
        <p:spPr>
          <a:xfrm>
            <a:off x="638355" y="1820172"/>
            <a:ext cx="7867290" cy="4382219"/>
          </a:xfrm>
        </p:spPr>
        <p:txBody>
          <a:bodyPr/>
          <a:lstStyle>
            <a:lvl1pPr>
              <a:buNone/>
              <a:defRPr/>
            </a:lvl1pPr>
          </a:lstStyle>
          <a:p>
            <a:r>
              <a:rPr lang="en-US" dirty="0" smtClean="0"/>
              <a:t>Click icon to add chart</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14" name="TextBox 13"/>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chemeClr val="bg1"/>
                </a:solidFill>
                <a:latin typeface="Arial" pitchFamily="34" charset="0"/>
                <a:cs typeface="Arial" pitchFamily="34" charset="0"/>
              </a:rPr>
              <a:t>education.govt.nz</a:t>
            </a:r>
            <a:endParaRPr lang="en-NZ" sz="1200" dirty="0">
              <a:solidFill>
                <a:schemeClr val="bg1"/>
              </a:solidFill>
              <a:latin typeface="Arial" pitchFamily="34" charset="0"/>
              <a:cs typeface="Arial" pitchFamily="34" charset="0"/>
            </a:endParaRPr>
          </a:p>
        </p:txBody>
      </p:sp>
      <p:sp>
        <p:nvSpPr>
          <p:cNvPr id="15" name="Title 19"/>
          <p:cNvSpPr>
            <a:spLocks noGrp="1"/>
          </p:cNvSpPr>
          <p:nvPr>
            <p:ph type="title"/>
          </p:nvPr>
        </p:nvSpPr>
        <p:spPr>
          <a:xfrm>
            <a:off x="5934973" y="3209024"/>
            <a:ext cx="3088258" cy="1112809"/>
          </a:xfrm>
        </p:spPr>
        <p:txBody>
          <a:bodyPr>
            <a:normAutofit/>
          </a:bodyPr>
          <a:lstStyle>
            <a:lvl1pPr>
              <a:defRPr sz="2800" b="0">
                <a:solidFill>
                  <a:schemeClr val="bg1"/>
                </a:solidFill>
              </a:defRPr>
            </a:lvl1pPr>
          </a:lstStyle>
          <a:p>
            <a:r>
              <a:rPr lang="en-US" smtClean="0"/>
              <a:t>Click to edit Master title style</a:t>
            </a:r>
            <a:endParaRPr lang="en-NZ" dirty="0"/>
          </a:p>
        </p:txBody>
      </p:sp>
      <p:pic>
        <p:nvPicPr>
          <p:cNvPr id="6" name="Picture 3" descr="kid-in-sand.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red_pattern_overlay_01.png"/>
          <p:cNvPicPr>
            <a:picLocks noChangeAspect="1"/>
          </p:cNvPicPr>
          <p:nvPr userDrawn="1"/>
        </p:nvPicPr>
        <p:blipFill>
          <a:blip r:embed="rId3" cstate="print"/>
          <a:stretch>
            <a:fillRect/>
          </a:stretch>
        </p:blipFill>
        <p:spPr bwMode="auto">
          <a:xfrm>
            <a:off x="-4464" y="1"/>
            <a:ext cx="914846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38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20" name="Title 19"/>
          <p:cNvSpPr>
            <a:spLocks noGrp="1"/>
          </p:cNvSpPr>
          <p:nvPr>
            <p:ph type="title"/>
          </p:nvPr>
        </p:nvSpPr>
        <p:spPr>
          <a:xfrm>
            <a:off x="5934973" y="3209024"/>
            <a:ext cx="3088258" cy="1112809"/>
          </a:xfrm>
        </p:spPr>
        <p:txBody>
          <a:bodyPr>
            <a:normAutofit/>
          </a:bodyPr>
          <a:lstStyle>
            <a:lvl1pPr>
              <a:defRPr sz="2800" b="0">
                <a:solidFill>
                  <a:schemeClr val="bg1"/>
                </a:solidFill>
              </a:defRPr>
            </a:lvl1pPr>
          </a:lstStyle>
          <a:p>
            <a:r>
              <a:rPr lang="en-US" smtClean="0"/>
              <a:t>Click to edit Master title style</a:t>
            </a:r>
            <a:endParaRPr lang="en-NZ" dirty="0"/>
          </a:p>
        </p:txBody>
      </p:sp>
      <p:pic>
        <p:nvPicPr>
          <p:cNvPr id="5" name="Picture 1" descr="Movie-screen.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op of picture1.png"/>
          <p:cNvPicPr>
            <a:picLocks noChangeAspect="1"/>
          </p:cNvPicPr>
          <p:nvPr userDrawn="1"/>
        </p:nvPicPr>
        <p:blipFill>
          <a:blip r:embed="rId3" cstate="print"/>
          <a:stretch>
            <a:fillRect/>
          </a:stretch>
        </p:blipFill>
        <p:spPr>
          <a:xfrm>
            <a:off x="-4464" y="0"/>
            <a:ext cx="9148464" cy="6858000"/>
          </a:xfrm>
          <a:prstGeom prst="rect">
            <a:avLst/>
          </a:prstGeom>
        </p:spPr>
      </p:pic>
    </p:spTree>
    <p:extLst>
      <p:ext uri="{BB962C8B-B14F-4D97-AF65-F5344CB8AC3E}">
        <p14:creationId xmlns:p14="http://schemas.microsoft.com/office/powerpoint/2010/main" val="2191738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p:bg>
      <p:bgRef idx="1001">
        <a:schemeClr val="bg2"/>
      </p:bgRef>
    </p:bg>
    <p:spTree>
      <p:nvGrpSpPr>
        <p:cNvPr id="1" name=""/>
        <p:cNvGrpSpPr/>
        <p:nvPr/>
      </p:nvGrpSpPr>
      <p:grpSpPr>
        <a:xfrm>
          <a:off x="0" y="0"/>
          <a:ext cx="0" cy="0"/>
          <a:chOff x="0" y="0"/>
          <a:chExt cx="0" cy="0"/>
        </a:xfrm>
      </p:grpSpPr>
      <p:pic>
        <p:nvPicPr>
          <p:cNvPr id="8" name="Picture 2" descr="PPT_red_04.jpg"/>
          <p:cNvPicPr>
            <a:picLocks noChangeAspect="1"/>
          </p:cNvPicPr>
          <p:nvPr userDrawn="1"/>
        </p:nvPicPr>
        <p:blipFill>
          <a:blip r:embed="rId2" cstate="print"/>
          <a:stretch>
            <a:fillRect/>
          </a:stretch>
        </p:blipFill>
        <p:spPr bwMode="auto">
          <a:xfrm>
            <a:off x="6338" y="0"/>
            <a:ext cx="9131325" cy="684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9"/>
          <p:cNvSpPr>
            <a:spLocks noGrp="1"/>
          </p:cNvSpPr>
          <p:nvPr>
            <p:ph type="title"/>
          </p:nvPr>
        </p:nvSpPr>
        <p:spPr>
          <a:xfrm>
            <a:off x="5934973" y="3209024"/>
            <a:ext cx="3088258" cy="1112809"/>
          </a:xfrm>
        </p:spPr>
        <p:txBody>
          <a:bodyPr>
            <a:normAutofit/>
          </a:bodyPr>
          <a:lstStyle>
            <a:lvl1pPr>
              <a:defRPr sz="2800" b="0">
                <a:solidFill>
                  <a:schemeClr val="tx1"/>
                </a:solidFill>
              </a:defRPr>
            </a:lvl1pPr>
          </a:lstStyle>
          <a:p>
            <a:r>
              <a:rPr lang="en-US" smtClean="0"/>
              <a:t>Click to edit Master title style</a:t>
            </a:r>
            <a:endParaRPr lang="en-NZ" dirty="0"/>
          </a:p>
        </p:txBody>
      </p:sp>
    </p:spTree>
    <p:extLst>
      <p:ext uri="{BB962C8B-B14F-4D97-AF65-F5344CB8AC3E}">
        <p14:creationId xmlns:p14="http://schemas.microsoft.com/office/powerpoint/2010/main" val="403870019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0"/>
            <a:ext cx="3219450" cy="4322763"/>
          </a:xfrm>
        </p:spPr>
        <p:txBody>
          <a:bodyPr/>
          <a:lstStyle>
            <a:lvl1pPr>
              <a:buNone/>
              <a:defRPr/>
            </a:lvl1pPr>
          </a:lstStyle>
          <a:p>
            <a:r>
              <a:rPr lang="en-US" dirty="0" smtClean="0"/>
              <a:t>Click icon to add picture</a:t>
            </a:r>
            <a:endParaRPr lang="en-NZ" dirty="0"/>
          </a:p>
        </p:txBody>
      </p:sp>
      <p:sp>
        <p:nvSpPr>
          <p:cNvPr id="2" name="Title 1"/>
          <p:cNvSpPr>
            <a:spLocks noGrp="1"/>
          </p:cNvSpPr>
          <p:nvPr>
            <p:ph type="title" hasCustomPrompt="1"/>
          </p:nvPr>
        </p:nvSpPr>
        <p:spPr>
          <a:xfrm>
            <a:off x="628650"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0"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2" y="6480042"/>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773197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0"/>
            <a:ext cx="3219450" cy="4322763"/>
          </a:xfrm>
        </p:spPr>
        <p:txBody>
          <a:bodyPr/>
          <a:lstStyle>
            <a:lvl1pPr>
              <a:buNone/>
              <a:defRPr/>
            </a:lvl1pPr>
          </a:lstStyle>
          <a:p>
            <a:r>
              <a:rPr lang="en-US" dirty="0" smtClean="0"/>
              <a:t>Click icon to add picture</a:t>
            </a:r>
            <a:endParaRPr lang="en-NZ" dirty="0"/>
          </a:p>
        </p:txBody>
      </p:sp>
      <p:sp>
        <p:nvSpPr>
          <p:cNvPr id="2" name="Title 1"/>
          <p:cNvSpPr>
            <a:spLocks noGrp="1"/>
          </p:cNvSpPr>
          <p:nvPr>
            <p:ph type="title" hasCustomPrompt="1"/>
          </p:nvPr>
        </p:nvSpPr>
        <p:spPr>
          <a:xfrm>
            <a:off x="628650"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0"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2" y="6480042"/>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77319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pic>
        <p:nvPicPr>
          <p:cNvPr id="8" name="Picture 1" descr="Slide_red_05.jpg"/>
          <p:cNvPicPr>
            <a:picLocks noChangeAspect="1"/>
          </p:cNvPicPr>
          <p:nvPr userDrawn="1"/>
        </p:nvPicPr>
        <p:blipFill>
          <a:blip r:embed="rId2" cstate="print"/>
          <a:stretch>
            <a:fillRect/>
          </a:stretch>
        </p:blipFill>
        <p:spPr bwMode="auto">
          <a:xfrm>
            <a:off x="14130" y="0"/>
            <a:ext cx="9115739" cy="6845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10433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place Master Slide Instructions">
    <p:spTree>
      <p:nvGrpSpPr>
        <p:cNvPr id="1" name=""/>
        <p:cNvGrpSpPr/>
        <p:nvPr/>
      </p:nvGrpSpPr>
      <p:grpSpPr>
        <a:xfrm>
          <a:off x="0" y="0"/>
          <a:ext cx="0" cy="0"/>
          <a:chOff x="0" y="0"/>
          <a:chExt cx="0" cy="0"/>
        </a:xfrm>
      </p:grpSpPr>
      <p:sp>
        <p:nvSpPr>
          <p:cNvPr id="4" name="TextBox 3"/>
          <p:cNvSpPr txBox="1"/>
          <p:nvPr userDrawn="1"/>
        </p:nvSpPr>
        <p:spPr>
          <a:xfrm>
            <a:off x="143061" y="251012"/>
            <a:ext cx="4690197" cy="461665"/>
          </a:xfrm>
          <a:prstGeom prst="rect">
            <a:avLst/>
          </a:prstGeom>
          <a:noFill/>
        </p:spPr>
        <p:txBody>
          <a:bodyPr wrap="square" rtlCol="0">
            <a:spAutoFit/>
          </a:bodyPr>
          <a:lstStyle/>
          <a:p>
            <a:r>
              <a:rPr lang="en-NZ" sz="2400" b="1" dirty="0" smtClean="0">
                <a:latin typeface="Arial" panose="020B0604020202020204" pitchFamily="34" charset="0"/>
                <a:cs typeface="Arial" panose="020B0604020202020204" pitchFamily="34" charset="0"/>
              </a:rPr>
              <a:t>Replacing Master Slide</a:t>
            </a:r>
            <a:r>
              <a:rPr lang="en-NZ" sz="2400" b="1" baseline="0" dirty="0" smtClean="0">
                <a:latin typeface="Arial" panose="020B0604020202020204" pitchFamily="34" charset="0"/>
                <a:cs typeface="Arial" panose="020B0604020202020204" pitchFamily="34" charset="0"/>
              </a:rPr>
              <a:t> Images</a:t>
            </a:r>
            <a:endParaRPr lang="en-NZ" sz="2400" b="1" dirty="0">
              <a:latin typeface="Arial" panose="020B0604020202020204" pitchFamily="34" charset="0"/>
              <a:cs typeface="Arial" panose="020B0604020202020204" pitchFamily="34" charset="0"/>
            </a:endParaRPr>
          </a:p>
        </p:txBody>
      </p:sp>
      <p:pic>
        <p:nvPicPr>
          <p:cNvPr id="8" name="Picture 7"/>
          <p:cNvPicPr/>
          <p:nvPr userDrawn="1"/>
        </p:nvPicPr>
        <p:blipFill>
          <a:blip r:embed="rId2" cstate="print"/>
          <a:srcRect t="16714" b="13045"/>
          <a:stretch>
            <a:fillRect/>
          </a:stretch>
        </p:blipFill>
        <p:spPr bwMode="auto">
          <a:xfrm>
            <a:off x="237310" y="961902"/>
            <a:ext cx="4869080" cy="831273"/>
          </a:xfrm>
          <a:prstGeom prst="rect">
            <a:avLst/>
          </a:prstGeom>
          <a:noFill/>
          <a:ln>
            <a:solidFill>
              <a:schemeClr val="tx1"/>
            </a:solidFill>
          </a:ln>
        </p:spPr>
      </p:pic>
      <p:sp>
        <p:nvSpPr>
          <p:cNvPr id="7" name="TextBox 6"/>
          <p:cNvSpPr txBox="1"/>
          <p:nvPr userDrawn="1"/>
        </p:nvSpPr>
        <p:spPr>
          <a:xfrm>
            <a:off x="162253" y="1813902"/>
            <a:ext cx="4690752" cy="276999"/>
          </a:xfrm>
          <a:prstGeom prst="rect">
            <a:avLst/>
          </a:prstGeom>
          <a:noFill/>
        </p:spPr>
        <p:txBody>
          <a:bodyPr wrap="square" rtlCol="0">
            <a:spAutoFit/>
          </a:bodyPr>
          <a:lstStyle/>
          <a:p>
            <a:r>
              <a:rPr lang="en-NZ" sz="1200" kern="1200" dirty="0" smtClean="0">
                <a:solidFill>
                  <a:schemeClr val="tx1"/>
                </a:solidFill>
                <a:effectLst/>
                <a:latin typeface="Arial" panose="020B0604020202020204" pitchFamily="34" charset="0"/>
                <a:ea typeface="+mn-ea"/>
                <a:cs typeface="Arial" panose="020B0604020202020204" pitchFamily="34" charset="0"/>
              </a:rPr>
              <a:t>1. Select the </a:t>
            </a:r>
            <a:r>
              <a:rPr lang="en-NZ" sz="1200" b="1" i="1" kern="1200" dirty="0" smtClean="0">
                <a:solidFill>
                  <a:schemeClr val="tx1"/>
                </a:solidFill>
                <a:effectLst/>
                <a:latin typeface="Arial" panose="020B0604020202020204" pitchFamily="34" charset="0"/>
                <a:ea typeface="+mn-ea"/>
                <a:cs typeface="Arial" panose="020B0604020202020204" pitchFamily="34" charset="0"/>
              </a:rPr>
              <a:t>View</a:t>
            </a:r>
            <a:r>
              <a:rPr lang="en-NZ" sz="1200" i="1" kern="1200" dirty="0" smtClean="0">
                <a:solidFill>
                  <a:schemeClr val="tx1"/>
                </a:solidFill>
                <a:effectLst/>
                <a:latin typeface="Arial" panose="020B0604020202020204" pitchFamily="34" charset="0"/>
                <a:ea typeface="+mn-ea"/>
                <a:cs typeface="Arial" panose="020B0604020202020204" pitchFamily="34" charset="0"/>
              </a:rPr>
              <a:t> </a:t>
            </a:r>
            <a:r>
              <a:rPr lang="en-NZ" sz="1200" i="0" kern="1200" dirty="0" smtClean="0">
                <a:solidFill>
                  <a:schemeClr val="tx1"/>
                </a:solidFill>
                <a:effectLst/>
                <a:latin typeface="Arial" panose="020B0604020202020204" pitchFamily="34" charset="0"/>
                <a:ea typeface="+mn-ea"/>
                <a:cs typeface="Arial" panose="020B0604020202020204" pitchFamily="34" charset="0"/>
              </a:rPr>
              <a:t>r</a:t>
            </a:r>
            <a:r>
              <a:rPr lang="en-NZ" sz="1200" kern="1200" dirty="0" smtClean="0">
                <a:solidFill>
                  <a:schemeClr val="tx1"/>
                </a:solidFill>
                <a:effectLst/>
                <a:latin typeface="Arial" panose="020B0604020202020204" pitchFamily="34" charset="0"/>
                <a:ea typeface="+mn-ea"/>
                <a:cs typeface="Arial" panose="020B0604020202020204" pitchFamily="34" charset="0"/>
              </a:rPr>
              <a:t>ibbon and click </a:t>
            </a:r>
            <a:r>
              <a:rPr lang="en-NZ" sz="1200" b="1" i="1" kern="1200" dirty="0" smtClean="0">
                <a:solidFill>
                  <a:schemeClr val="tx1"/>
                </a:solidFill>
                <a:effectLst/>
                <a:latin typeface="Arial" panose="020B0604020202020204" pitchFamily="34" charset="0"/>
                <a:ea typeface="+mn-ea"/>
                <a:cs typeface="Arial" panose="020B0604020202020204" pitchFamily="34" charset="0"/>
              </a:rPr>
              <a:t>Slide Master</a:t>
            </a:r>
            <a:r>
              <a:rPr lang="en-NZ" sz="1200" i="1" kern="1200" dirty="0" smtClean="0">
                <a:solidFill>
                  <a:schemeClr val="tx1"/>
                </a:solidFill>
                <a:effectLst/>
                <a:latin typeface="Arial" panose="020B0604020202020204" pitchFamily="34" charset="0"/>
                <a:ea typeface="+mn-ea"/>
                <a:cs typeface="Arial" panose="020B0604020202020204" pitchFamily="34" charset="0"/>
              </a:rPr>
              <a:t>.</a:t>
            </a:r>
            <a:endParaRPr lang="en-NZ" sz="1200" i="1" dirty="0">
              <a:latin typeface="Arial" panose="020B0604020202020204" pitchFamily="34" charset="0"/>
              <a:cs typeface="Arial" panose="020B0604020202020204" pitchFamily="34" charset="0"/>
            </a:endParaRPr>
          </a:p>
        </p:txBody>
      </p:sp>
      <p:sp>
        <p:nvSpPr>
          <p:cNvPr id="25" name="Rectangle 24"/>
          <p:cNvSpPr/>
          <p:nvPr userDrawn="1"/>
        </p:nvSpPr>
        <p:spPr>
          <a:xfrm>
            <a:off x="1900054" y="1175659"/>
            <a:ext cx="427511" cy="6412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26" name="Rectangle 25"/>
          <p:cNvSpPr/>
          <p:nvPr userDrawn="1"/>
        </p:nvSpPr>
        <p:spPr>
          <a:xfrm>
            <a:off x="4512625" y="967079"/>
            <a:ext cx="523875" cy="2679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20" name="TextBox 19"/>
          <p:cNvSpPr txBox="1"/>
          <p:nvPr userDrawn="1"/>
        </p:nvSpPr>
        <p:spPr>
          <a:xfrm>
            <a:off x="142505" y="3091292"/>
            <a:ext cx="6151417" cy="461665"/>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2. Click the slide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(transparent layer with triangles) and </a:t>
            </a:r>
          </a:p>
          <a:p>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select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or </a:t>
            </a:r>
            <a:r>
              <a:rPr lang="en-NZ" sz="1200" kern="1200" dirty="0" smtClean="0">
                <a:solidFill>
                  <a:schemeClr val="tx1"/>
                </a:solidFill>
                <a:effectLst/>
                <a:latin typeface="Arial" panose="020B0604020202020204" pitchFamily="34" charset="0"/>
                <a:ea typeface="+mn-ea"/>
                <a:cs typeface="Arial" panose="020B0604020202020204" pitchFamily="34" charset="0"/>
              </a:rPr>
              <a:t>Right click on it and select </a:t>
            </a:r>
            <a:r>
              <a:rPr lang="en-NZ" sz="1200" i="1" kern="1200" dirty="0" smtClean="0">
                <a:solidFill>
                  <a:schemeClr val="tx1"/>
                </a:solidFill>
                <a:effectLst/>
                <a:latin typeface="Arial" panose="020B0604020202020204" pitchFamily="34" charset="0"/>
                <a:ea typeface="+mn-ea"/>
                <a:cs typeface="Arial" panose="020B0604020202020204" pitchFamily="34" charset="0"/>
              </a:rPr>
              <a:t>Send To Back</a:t>
            </a:r>
            <a:r>
              <a:rPr lang="en-NZ" sz="1200" kern="1200" dirty="0" smtClean="0">
                <a:solidFill>
                  <a:schemeClr val="tx1"/>
                </a:solidFill>
                <a:effectLst/>
                <a:latin typeface="Arial" panose="020B0604020202020204" pitchFamily="34" charset="0"/>
                <a:ea typeface="+mn-ea"/>
                <a:cs typeface="Arial" panose="020B0604020202020204" pitchFamily="34" charset="0"/>
              </a:rPr>
              <a:t>.</a:t>
            </a:r>
            <a:endParaRPr lang="en-NZ" sz="1200" b="0" i="0" dirty="0">
              <a:latin typeface="Arial" panose="020B0604020202020204" pitchFamily="34" charset="0"/>
              <a:cs typeface="Arial" panose="020B0604020202020204" pitchFamily="34" charset="0"/>
            </a:endParaRPr>
          </a:p>
        </p:txBody>
      </p:sp>
      <p:sp>
        <p:nvSpPr>
          <p:cNvPr id="32" name="TextBox 31"/>
          <p:cNvSpPr txBox="1"/>
          <p:nvPr userDrawn="1"/>
        </p:nvSpPr>
        <p:spPr>
          <a:xfrm>
            <a:off x="134548" y="4518355"/>
            <a:ext cx="6016875"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3. Click the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you want to change and select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Change picture</a:t>
            </a:r>
          </a:p>
        </p:txBody>
      </p:sp>
      <p:pic>
        <p:nvPicPr>
          <p:cNvPr id="33" name="Picture 32" descr="click change picture.PNG"/>
          <p:cNvPicPr>
            <a:picLocks noChangeAspect="1"/>
          </p:cNvPicPr>
          <p:nvPr userDrawn="1"/>
        </p:nvPicPr>
        <p:blipFill>
          <a:blip r:embed="rId3" cstate="print"/>
          <a:srcRect t="17353" b="29753"/>
          <a:stretch>
            <a:fillRect/>
          </a:stretch>
        </p:blipFill>
        <p:spPr>
          <a:xfrm>
            <a:off x="249651" y="3681363"/>
            <a:ext cx="3903169" cy="760021"/>
          </a:xfrm>
          <a:prstGeom prst="rect">
            <a:avLst/>
          </a:prstGeom>
        </p:spPr>
      </p:pic>
      <p:sp>
        <p:nvSpPr>
          <p:cNvPr id="31" name="Rectangle 30"/>
          <p:cNvSpPr/>
          <p:nvPr userDrawn="1"/>
        </p:nvSpPr>
        <p:spPr>
          <a:xfrm>
            <a:off x="1197995" y="4192003"/>
            <a:ext cx="1355199" cy="2731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pic>
        <p:nvPicPr>
          <p:cNvPr id="34" name="Picture 33" descr="click on image.PNG"/>
          <p:cNvPicPr>
            <a:picLocks noChangeAspect="1"/>
          </p:cNvPicPr>
          <p:nvPr userDrawn="1"/>
        </p:nvPicPr>
        <p:blipFill>
          <a:blip r:embed="rId4" cstate="print"/>
          <a:srcRect b="16811"/>
          <a:stretch>
            <a:fillRect/>
          </a:stretch>
        </p:blipFill>
        <p:spPr>
          <a:xfrm>
            <a:off x="241104" y="2254263"/>
            <a:ext cx="5922190" cy="868948"/>
          </a:xfrm>
          <a:prstGeom prst="rect">
            <a:avLst/>
          </a:prstGeom>
        </p:spPr>
      </p:pic>
      <p:sp>
        <p:nvSpPr>
          <p:cNvPr id="35" name="Rectangle 34"/>
          <p:cNvSpPr/>
          <p:nvPr userDrawn="1"/>
        </p:nvSpPr>
        <p:spPr>
          <a:xfrm>
            <a:off x="4393870" y="2663272"/>
            <a:ext cx="1092530" cy="2580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
        <p:nvSpPr>
          <p:cNvPr id="36" name="TextBox 35"/>
          <p:cNvSpPr txBox="1"/>
          <p:nvPr userDrawn="1"/>
        </p:nvSpPr>
        <p:spPr>
          <a:xfrm>
            <a:off x="156319" y="4979513"/>
            <a:ext cx="7277634"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4. Click your</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new</a:t>
            </a:r>
            <a:r>
              <a:rPr lang="en-NZ" sz="1200" b="0" i="0" kern="1200" dirty="0" smtClean="0">
                <a:solidFill>
                  <a:schemeClr val="tx1"/>
                </a:solidFill>
                <a:effectLst/>
                <a:latin typeface="Arial" panose="020B0604020202020204" pitchFamily="34" charset="0"/>
                <a:ea typeface="+mn-ea"/>
                <a:cs typeface="Arial" panose="020B0604020202020204" pitchFamily="34" charset="0"/>
              </a:rPr>
              <a:t> picture</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 and </a:t>
            </a:r>
            <a:r>
              <a:rPr lang="en-NZ" sz="1200" b="1" i="1" kern="1200" baseline="0" dirty="0" smtClean="0">
                <a:solidFill>
                  <a:schemeClr val="tx1"/>
                </a:solidFill>
                <a:effectLst/>
                <a:latin typeface="Arial" panose="020B0604020202020204" pitchFamily="34" charset="0"/>
                <a:ea typeface="+mn-ea"/>
                <a:cs typeface="Arial" panose="020B0604020202020204" pitchFamily="34" charset="0"/>
              </a:rPr>
              <a:t>Send to Back </a:t>
            </a:r>
            <a:r>
              <a:rPr lang="en-NZ" sz="1200" b="0" i="0" kern="1200" baseline="0" dirty="0" smtClean="0">
                <a:solidFill>
                  <a:schemeClr val="tx1"/>
                </a:solidFill>
                <a:effectLst/>
                <a:latin typeface="Arial" panose="020B0604020202020204" pitchFamily="34" charset="0"/>
                <a:ea typeface="+mn-ea"/>
                <a:cs typeface="Arial" panose="020B0604020202020204" pitchFamily="34" charset="0"/>
              </a:rPr>
              <a:t>so that the transparent layer with triangles can reappear</a:t>
            </a:r>
            <a:endParaRPr lang="en-NZ" sz="1200" b="1" i="1"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37" name="TextBox 36"/>
          <p:cNvSpPr txBox="1"/>
          <p:nvPr userDrawn="1"/>
        </p:nvSpPr>
        <p:spPr>
          <a:xfrm>
            <a:off x="201841" y="6224443"/>
            <a:ext cx="7277634" cy="276999"/>
          </a:xfrm>
          <a:prstGeom prst="rect">
            <a:avLst/>
          </a:prstGeom>
          <a:noFill/>
        </p:spPr>
        <p:txBody>
          <a:bodyPr wrap="square" rtlCol="0">
            <a:spAutoFit/>
          </a:bodyPr>
          <a:lstStyle/>
          <a:p>
            <a:r>
              <a:rPr lang="en-NZ" sz="1200" b="0" i="0" kern="1200" dirty="0" smtClean="0">
                <a:solidFill>
                  <a:schemeClr val="tx1"/>
                </a:solidFill>
                <a:effectLst/>
                <a:latin typeface="Arial" panose="020B0604020202020204" pitchFamily="34" charset="0"/>
                <a:ea typeface="+mn-ea"/>
                <a:cs typeface="Arial" panose="020B0604020202020204" pitchFamily="34" charset="0"/>
              </a:rPr>
              <a:t>5. Select </a:t>
            </a:r>
            <a:r>
              <a:rPr lang="en-NZ" sz="1200" b="1" i="1" kern="1200" dirty="0" smtClean="0">
                <a:solidFill>
                  <a:schemeClr val="tx1"/>
                </a:solidFill>
                <a:effectLst/>
                <a:latin typeface="Arial" panose="020B0604020202020204" pitchFamily="34" charset="0"/>
                <a:ea typeface="+mn-ea"/>
                <a:cs typeface="Arial" panose="020B0604020202020204" pitchFamily="34" charset="0"/>
              </a:rPr>
              <a:t>Close Master View</a:t>
            </a:r>
            <a:endParaRPr lang="en-NZ" sz="1200" b="1" i="1" kern="1200" baseline="0" dirty="0" smtClean="0">
              <a:solidFill>
                <a:schemeClr val="tx1"/>
              </a:solidFill>
              <a:effectLst/>
              <a:latin typeface="Arial" panose="020B0604020202020204" pitchFamily="34" charset="0"/>
              <a:ea typeface="+mn-ea"/>
              <a:cs typeface="Arial" panose="020B0604020202020204" pitchFamily="34" charset="0"/>
            </a:endParaRPr>
          </a:p>
        </p:txBody>
      </p:sp>
      <p:pic>
        <p:nvPicPr>
          <p:cNvPr id="38" name="Picture 37" descr="close master page view.PNG"/>
          <p:cNvPicPr>
            <a:picLocks noChangeAspect="1"/>
          </p:cNvPicPr>
          <p:nvPr userDrawn="1"/>
        </p:nvPicPr>
        <p:blipFill>
          <a:blip r:embed="rId5" cstate="print"/>
          <a:srcRect l="3786" t="21254" b="14267"/>
          <a:stretch>
            <a:fillRect/>
          </a:stretch>
        </p:blipFill>
        <p:spPr>
          <a:xfrm>
            <a:off x="213755" y="5332022"/>
            <a:ext cx="4821114" cy="712519"/>
          </a:xfrm>
          <a:prstGeom prst="rect">
            <a:avLst/>
          </a:prstGeom>
        </p:spPr>
      </p:pic>
      <p:sp>
        <p:nvSpPr>
          <p:cNvPr id="39" name="Rectangle 38"/>
          <p:cNvSpPr/>
          <p:nvPr userDrawn="1"/>
        </p:nvSpPr>
        <p:spPr>
          <a:xfrm>
            <a:off x="4296889" y="5368866"/>
            <a:ext cx="726373" cy="67567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Tree>
    <p:extLst>
      <p:ext uri="{BB962C8B-B14F-4D97-AF65-F5344CB8AC3E}">
        <p14:creationId xmlns:p14="http://schemas.microsoft.com/office/powerpoint/2010/main" val="351787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rst slide">
    <p:bg>
      <p:bgRef idx="1001">
        <a:schemeClr val="bg2"/>
      </p:bgRef>
    </p:bg>
    <p:spTree>
      <p:nvGrpSpPr>
        <p:cNvPr id="1" name=""/>
        <p:cNvGrpSpPr/>
        <p:nvPr/>
      </p:nvGrpSpPr>
      <p:grpSpPr>
        <a:xfrm>
          <a:off x="0" y="0"/>
          <a:ext cx="0" cy="0"/>
          <a:chOff x="0" y="0"/>
          <a:chExt cx="0" cy="0"/>
        </a:xfrm>
      </p:grpSpPr>
      <p:pic>
        <p:nvPicPr>
          <p:cNvPr id="9" name="Picture 2" descr="PPT_red_01.jpg"/>
          <p:cNvPicPr>
            <a:picLocks noChangeAspect="1"/>
          </p:cNvPicPr>
          <p:nvPr userDrawn="1"/>
        </p:nvPicPr>
        <p:blipFill>
          <a:blip r:embed="rId2" cstate="print"/>
          <a:stretch>
            <a:fillRect/>
          </a:stretch>
        </p:blipFill>
        <p:spPr bwMode="auto">
          <a:xfrm>
            <a:off x="0"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98765" y="1817425"/>
            <a:ext cx="7385710" cy="795146"/>
          </a:xfrm>
        </p:spPr>
        <p:txBody>
          <a:bodyPr anchor="b">
            <a:no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dirty="0" smtClean="0"/>
              <a:t>Title</a:t>
            </a:r>
            <a:endParaRPr lang="en-US" dirty="0"/>
          </a:p>
        </p:txBody>
      </p:sp>
      <p:sp>
        <p:nvSpPr>
          <p:cNvPr id="3" name="Subtitle 2"/>
          <p:cNvSpPr>
            <a:spLocks noGrp="1"/>
          </p:cNvSpPr>
          <p:nvPr>
            <p:ph type="subTitle" idx="1" hasCustomPrompt="1"/>
          </p:nvPr>
        </p:nvSpPr>
        <p:spPr>
          <a:xfrm>
            <a:off x="498765" y="2682820"/>
            <a:ext cx="6919884" cy="939153"/>
          </a:xfrm>
        </p:spPr>
        <p:txBody>
          <a:bodyPr>
            <a:noAutofit/>
          </a:bodyPr>
          <a:lstStyle>
            <a:lvl1pPr marL="0" indent="0" algn="l">
              <a:buNone/>
              <a:defRPr sz="32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Subtitle</a:t>
            </a:r>
            <a:endParaRPr lang="en-US" dirty="0"/>
          </a:p>
        </p:txBody>
      </p:sp>
      <p:sp>
        <p:nvSpPr>
          <p:cNvPr id="10" name="Content Placeholder 9"/>
          <p:cNvSpPr>
            <a:spLocks noGrp="1"/>
          </p:cNvSpPr>
          <p:nvPr>
            <p:ph sz="quarter" idx="13" hasCustomPrompt="1"/>
          </p:nvPr>
        </p:nvSpPr>
        <p:spPr>
          <a:xfrm>
            <a:off x="628649" y="5580063"/>
            <a:ext cx="4129617" cy="312737"/>
          </a:xfrm>
        </p:spPr>
        <p:txBody>
          <a:bodyPr>
            <a:normAutofit/>
          </a:bodyPr>
          <a:lstStyle>
            <a:lvl1pPr marL="0" indent="0">
              <a:buNone/>
              <a:defRPr sz="1800">
                <a:solidFill>
                  <a:schemeClr val="tx1"/>
                </a:solidFill>
                <a:latin typeface="Arial" panose="020B0604020202020204" pitchFamily="34" charset="0"/>
                <a:cs typeface="Arial" panose="020B0604020202020204" pitchFamily="34" charset="0"/>
              </a:defRPr>
            </a:lvl1pPr>
          </a:lstStyle>
          <a:p>
            <a:pPr lvl="0"/>
            <a:r>
              <a:rPr lang="en-NZ" sz="1800" dirty="0" smtClean="0">
                <a:latin typeface="Arial" panose="020B0604020202020204" pitchFamily="34" charset="0"/>
                <a:cs typeface="Arial" panose="020B0604020202020204" pitchFamily="34" charset="0"/>
              </a:rPr>
              <a:t>Author/s</a:t>
            </a:r>
            <a:endParaRPr lang="en-NZ" dirty="0"/>
          </a:p>
        </p:txBody>
      </p:sp>
    </p:spTree>
    <p:extLst>
      <p:ext uri="{BB962C8B-B14F-4D97-AF65-F5344CB8AC3E}">
        <p14:creationId xmlns:p14="http://schemas.microsoft.com/office/powerpoint/2010/main" val="742640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19729" y="-5286"/>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3"/>
          </p:nvPr>
        </p:nvSpPr>
        <p:spPr>
          <a:xfrm>
            <a:off x="5295900" y="1911350"/>
            <a:ext cx="3219450" cy="4322763"/>
          </a:xfrm>
        </p:spPr>
        <p:txBody>
          <a:bodyPr/>
          <a:lstStyle>
            <a:lvl1pPr>
              <a:buNone/>
              <a:defRPr/>
            </a:lvl1pPr>
          </a:lstStyle>
          <a:p>
            <a:r>
              <a:rPr lang="en-US" dirty="0" smtClean="0"/>
              <a:t>Click icon to add picture</a:t>
            </a:r>
            <a:endParaRPr lang="en-NZ" dirty="0"/>
          </a:p>
        </p:txBody>
      </p:sp>
      <p:sp>
        <p:nvSpPr>
          <p:cNvPr id="2" name="Title 1"/>
          <p:cNvSpPr>
            <a:spLocks noGrp="1"/>
          </p:cNvSpPr>
          <p:nvPr>
            <p:ph type="title" hasCustomPrompt="1"/>
          </p:nvPr>
        </p:nvSpPr>
        <p:spPr>
          <a:xfrm>
            <a:off x="628650" y="365127"/>
            <a:ext cx="6807320"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3" name="Content Placeholder 2"/>
          <p:cNvSpPr>
            <a:spLocks noGrp="1"/>
          </p:cNvSpPr>
          <p:nvPr>
            <p:ph idx="1" hasCustomPrompt="1"/>
          </p:nvPr>
        </p:nvSpPr>
        <p:spPr>
          <a:xfrm>
            <a:off x="628650" y="1916113"/>
            <a:ext cx="4569883" cy="4319586"/>
          </a:xfrm>
        </p:spPr>
        <p:txBody>
          <a:bodyPr>
            <a:normAutofit/>
          </a:bodyPr>
          <a:lstStyle>
            <a:lvl1pPr marL="0" indent="0">
              <a:buNone/>
              <a:defRPr sz="2000">
                <a:latin typeface="Arial" panose="020B0604020202020204" pitchFamily="34" charset="0"/>
                <a:cs typeface="Arial" panose="020B0604020202020204" pitchFamily="34" charset="0"/>
              </a:defRPr>
            </a:lvl1pPr>
          </a:lstStyle>
          <a:p>
            <a:pPr lvl="0"/>
            <a:r>
              <a:rPr lang="en-US" dirty="0" smtClean="0"/>
              <a:t>Enter Content Here</a:t>
            </a:r>
            <a:endParaRPr lang="en-US" dirty="0"/>
          </a:p>
        </p:txBody>
      </p:sp>
      <p:sp>
        <p:nvSpPr>
          <p:cNvPr id="11" name="Slide Number Placeholder 5"/>
          <p:cNvSpPr>
            <a:spLocks noGrp="1"/>
          </p:cNvSpPr>
          <p:nvPr>
            <p:ph type="sldNum" sz="quarter" idx="12"/>
          </p:nvPr>
        </p:nvSpPr>
        <p:spPr>
          <a:xfrm>
            <a:off x="605652" y="6480042"/>
            <a:ext cx="791828" cy="182345"/>
          </a:xfrm>
        </p:spPr>
        <p:txBody>
          <a:bodyPr/>
          <a:lstStyle>
            <a:lvl1pPr algn="l">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fld id="{13468063-9C21-4834-88E3-ACB04C56D52D}" type="slidenum">
              <a:rPr lang="en-NZ" smtClean="0"/>
              <a:pPr/>
              <a:t>‹#›</a:t>
            </a:fld>
            <a:endParaRPr lang="en-NZ" dirty="0"/>
          </a:p>
        </p:txBody>
      </p:sp>
      <p:sp>
        <p:nvSpPr>
          <p:cNvPr id="12"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13" name="TextBox 12"/>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77319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0"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5" name="Text Placeholder 4"/>
          <p:cNvSpPr>
            <a:spLocks noGrp="1"/>
          </p:cNvSpPr>
          <p:nvPr>
            <p:ph type="body" sz="quarter" idx="13" hasCustomPrompt="1"/>
          </p:nvPr>
        </p:nvSpPr>
        <p:spPr>
          <a:xfrm>
            <a:off x="628649" y="1928813"/>
            <a:ext cx="7826581" cy="4295775"/>
          </a:xfrm>
        </p:spPr>
        <p:txBody>
          <a:bodyPr/>
          <a:lstStyle>
            <a:lvl1pPr>
              <a:defRPr/>
            </a:lvl1pPr>
          </a:lstStyle>
          <a:p>
            <a:pPr lvl="0"/>
            <a:r>
              <a:rPr lang="en-US" dirty="0" smtClean="0"/>
              <a:t>Bullet List</a:t>
            </a:r>
          </a:p>
          <a:p>
            <a:pPr lvl="0"/>
            <a:r>
              <a:rPr lang="en-US" dirty="0" smtClean="0"/>
              <a:t>Bullet List</a:t>
            </a:r>
          </a:p>
          <a:p>
            <a:pPr lvl="0"/>
            <a:r>
              <a:rPr lang="en-US" dirty="0" smtClean="0"/>
              <a:t>Bullet List</a:t>
            </a:r>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Tree>
    <p:extLst>
      <p:ext uri="{BB962C8B-B14F-4D97-AF65-F5344CB8AC3E}">
        <p14:creationId xmlns:p14="http://schemas.microsoft.com/office/powerpoint/2010/main" val="673372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hart ">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4" name="Chart Placeholder 13"/>
          <p:cNvSpPr>
            <a:spLocks noGrp="1"/>
          </p:cNvSpPr>
          <p:nvPr>
            <p:ph type="chart" sz="quarter" idx="13"/>
          </p:nvPr>
        </p:nvSpPr>
        <p:spPr>
          <a:xfrm>
            <a:off x="4794557" y="1897811"/>
            <a:ext cx="3692285" cy="4067296"/>
          </a:xfrm>
        </p:spPr>
        <p:txBody>
          <a:bodyPr/>
          <a:lstStyle>
            <a:lvl1pPr>
              <a:buNone/>
              <a:defRPr/>
            </a:lvl1pPr>
          </a:lstStyle>
          <a:p>
            <a:r>
              <a:rPr lang="en-US" dirty="0" smtClean="0"/>
              <a:t>Click icon to add chart</a:t>
            </a:r>
            <a:endParaRPr lang="en-NZ" dirty="0"/>
          </a:p>
        </p:txBody>
      </p:sp>
      <p:sp>
        <p:nvSpPr>
          <p:cNvPr id="18" name="Text Placeholder 17"/>
          <p:cNvSpPr>
            <a:spLocks noGrp="1"/>
          </p:cNvSpPr>
          <p:nvPr>
            <p:ph type="body" sz="quarter" idx="14"/>
          </p:nvPr>
        </p:nvSpPr>
        <p:spPr>
          <a:xfrm>
            <a:off x="689664" y="1897811"/>
            <a:ext cx="3632200" cy="40802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Content Placeholder 11"/>
          <p:cNvSpPr>
            <a:spLocks noGrp="1"/>
          </p:cNvSpPr>
          <p:nvPr>
            <p:ph sz="quarter" idx="15"/>
          </p:nvPr>
        </p:nvSpPr>
        <p:spPr>
          <a:xfrm>
            <a:off x="690112" y="1889274"/>
            <a:ext cx="3631721" cy="4062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15" name="Picture Placeholder 14"/>
          <p:cNvSpPr>
            <a:spLocks noGrp="1"/>
          </p:cNvSpPr>
          <p:nvPr>
            <p:ph type="pic" sz="quarter" idx="16"/>
          </p:nvPr>
        </p:nvSpPr>
        <p:spPr>
          <a:xfrm>
            <a:off x="4796287" y="1897062"/>
            <a:ext cx="3684138" cy="4046537"/>
          </a:xfrm>
        </p:spPr>
        <p:txBody>
          <a:bodyPr/>
          <a:lstStyle/>
          <a:p>
            <a:r>
              <a:rPr lang="en-US" dirty="0" smtClean="0"/>
              <a:t>Click icon to add picture</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Content Placeholder 11"/>
          <p:cNvSpPr>
            <a:spLocks noGrp="1"/>
          </p:cNvSpPr>
          <p:nvPr>
            <p:ph sz="quarter" idx="15"/>
          </p:nvPr>
        </p:nvSpPr>
        <p:spPr>
          <a:xfrm>
            <a:off x="690112" y="1889274"/>
            <a:ext cx="3631721" cy="4062952"/>
          </a:xfrm>
        </p:spPr>
        <p:txBody>
          <a:bodyPr/>
          <a:lstStyle>
            <a:lvl1pPr>
              <a:buFont typeface="Arial" pitchFamily="34" charset="0"/>
              <a:buChar char="•"/>
              <a:defRPr/>
            </a:lvl1pPr>
            <a:lvl2pPr>
              <a:buFont typeface="Arial" pitchFamily="34" charset="0"/>
              <a:buChar char="•"/>
              <a:defRPr/>
            </a:lvl2pPr>
            <a:lvl3pPr>
              <a:buFont typeface="Arial" pitchFamily="34" charset="0"/>
              <a:buChar char="•"/>
              <a:defRPr/>
            </a:lvl3pPr>
            <a:lvl4pPr>
              <a:buFont typeface="Arial" pitchFamily="34" charset="0"/>
              <a:buChar char="•"/>
              <a:defRPr/>
            </a:lvl4pPr>
            <a:lvl5pP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dirty="0"/>
          </a:p>
        </p:txBody>
      </p:sp>
      <p:sp>
        <p:nvSpPr>
          <p:cNvPr id="11" name="Content Placeholder 11"/>
          <p:cNvSpPr>
            <a:spLocks noGrp="1"/>
          </p:cNvSpPr>
          <p:nvPr>
            <p:ph sz="quarter" idx="17"/>
          </p:nvPr>
        </p:nvSpPr>
        <p:spPr>
          <a:xfrm>
            <a:off x="4802036" y="1886398"/>
            <a:ext cx="3631721" cy="4062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extLst>
      <p:ext uri="{BB962C8B-B14F-4D97-AF65-F5344CB8AC3E}">
        <p14:creationId xmlns:p14="http://schemas.microsoft.com/office/powerpoint/2010/main" val="673372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7" name="Picture 2" descr="PPT_red_03.jpg"/>
          <p:cNvPicPr>
            <a:picLocks noChangeAspect="1"/>
          </p:cNvPicPr>
          <p:nvPr userDrawn="1"/>
        </p:nvPicPr>
        <p:blipFill>
          <a:blip r:embed="rId2" cstate="print"/>
          <a:stretch>
            <a:fillRect/>
          </a:stretch>
        </p:blipFill>
        <p:spPr bwMode="auto">
          <a:xfrm>
            <a:off x="9679" y="0"/>
            <a:ext cx="9124640" cy="684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28650" y="365127"/>
            <a:ext cx="5027083" cy="1031874"/>
          </a:xfrm>
        </p:spPr>
        <p:txBody>
          <a:bodyPr>
            <a:normAutofit/>
          </a:bodyPr>
          <a:lstStyle>
            <a:lvl1pPr>
              <a:defRPr sz="3600" b="1">
                <a:solidFill>
                  <a:srgbClr val="2A6EBB"/>
                </a:solidFill>
                <a:latin typeface="Arial" panose="020B0604020202020204" pitchFamily="34" charset="0"/>
                <a:cs typeface="Arial" panose="020B0604020202020204" pitchFamily="34" charset="0"/>
              </a:defRPr>
            </a:lvl1pPr>
          </a:lstStyle>
          <a:p>
            <a:r>
              <a:rPr lang="en-US" dirty="0" smtClean="0"/>
              <a:t>Enter Title Here</a:t>
            </a:r>
            <a:endParaRPr lang="en-US" dirty="0"/>
          </a:p>
        </p:txBody>
      </p:sp>
      <p:sp>
        <p:nvSpPr>
          <p:cNvPr id="10" name="Slide Number Placeholder 5"/>
          <p:cNvSpPr>
            <a:spLocks noGrp="1"/>
          </p:cNvSpPr>
          <p:nvPr>
            <p:ph type="sldNum" sz="quarter" idx="12"/>
          </p:nvPr>
        </p:nvSpPr>
        <p:spPr>
          <a:xfrm>
            <a:off x="605652" y="6480042"/>
            <a:ext cx="791828" cy="182345"/>
          </a:xfrm>
        </p:spPr>
        <p:txBody>
          <a:bodyPr/>
          <a:lstStyle>
            <a:lvl1pPr>
              <a:defRPr lang="en-NZ" sz="1200" b="1" kern="1200" smtClean="0">
                <a:solidFill>
                  <a:srgbClr val="2A6EBB"/>
                </a:solidFill>
                <a:latin typeface="Arial" panose="020B0604020202020204" pitchFamily="34" charset="0"/>
                <a:ea typeface="MS PGothic" panose="020B0600070205080204" pitchFamily="34" charset="-128"/>
                <a:cs typeface="Arial" panose="020B0604020202020204" pitchFamily="34" charset="0"/>
              </a:defRPr>
            </a:lvl1pPr>
          </a:lstStyle>
          <a:p>
            <a:pPr algn="l"/>
            <a:fld id="{13468063-9C21-4834-88E3-ACB04C56D52D}" type="slidenum">
              <a:rPr lang="en-NZ" smtClean="0"/>
              <a:pPr algn="l"/>
              <a:t>‹#›</a:t>
            </a:fld>
            <a:endParaRPr lang="en-NZ" dirty="0"/>
          </a:p>
        </p:txBody>
      </p:sp>
      <p:sp>
        <p:nvSpPr>
          <p:cNvPr id="8" name="Footer Placeholder 4"/>
          <p:cNvSpPr>
            <a:spLocks noGrp="1"/>
          </p:cNvSpPr>
          <p:nvPr>
            <p:ph type="ftr" sz="quarter" idx="11"/>
          </p:nvPr>
        </p:nvSpPr>
        <p:spPr>
          <a:xfrm>
            <a:off x="1335066" y="6480043"/>
            <a:ext cx="3633749" cy="178106"/>
          </a:xfrm>
        </p:spPr>
        <p:txBody>
          <a:bodyPr/>
          <a:lstStyle>
            <a:lvl1pPr algn="l">
              <a:defRPr>
                <a:solidFill>
                  <a:srgbClr val="2A6EBB"/>
                </a:solidFill>
                <a:latin typeface="Arial" pitchFamily="34" charset="0"/>
                <a:cs typeface="Arial" pitchFamily="34" charset="0"/>
              </a:defRPr>
            </a:lvl1pPr>
          </a:lstStyle>
          <a:p>
            <a:endParaRPr lang="en-NZ" dirty="0"/>
          </a:p>
        </p:txBody>
      </p:sp>
      <p:sp>
        <p:nvSpPr>
          <p:cNvPr id="9" name="TextBox 8"/>
          <p:cNvSpPr txBox="1"/>
          <p:nvPr userDrawn="1"/>
        </p:nvSpPr>
        <p:spPr>
          <a:xfrm>
            <a:off x="6504318" y="6436912"/>
            <a:ext cx="2078966" cy="276999"/>
          </a:xfrm>
          <a:prstGeom prst="rect">
            <a:avLst/>
          </a:prstGeom>
          <a:noFill/>
        </p:spPr>
        <p:txBody>
          <a:bodyPr wrap="square" rtlCol="0">
            <a:spAutoFit/>
          </a:bodyPr>
          <a:lstStyle/>
          <a:p>
            <a:pPr algn="r"/>
            <a:r>
              <a:rPr lang="en-NZ" sz="1200" dirty="0" smtClean="0">
                <a:solidFill>
                  <a:srgbClr val="2A6EBB"/>
                </a:solidFill>
                <a:latin typeface="Arial" pitchFamily="34" charset="0"/>
                <a:cs typeface="Arial" pitchFamily="34" charset="0"/>
              </a:rPr>
              <a:t>education.govt.nz</a:t>
            </a:r>
            <a:endParaRPr lang="en-NZ" sz="1200" dirty="0">
              <a:solidFill>
                <a:srgbClr val="2A6EBB"/>
              </a:solidFill>
              <a:latin typeface="Arial" pitchFamily="34" charset="0"/>
              <a:cs typeface="Arial" pitchFamily="34" charset="0"/>
            </a:endParaRPr>
          </a:p>
        </p:txBody>
      </p:sp>
      <p:sp>
        <p:nvSpPr>
          <p:cNvPr id="12" name="Table Placeholder 11"/>
          <p:cNvSpPr>
            <a:spLocks noGrp="1"/>
          </p:cNvSpPr>
          <p:nvPr>
            <p:ph type="tbl" sz="quarter" idx="13"/>
          </p:nvPr>
        </p:nvSpPr>
        <p:spPr>
          <a:xfrm>
            <a:off x="638174" y="1802921"/>
            <a:ext cx="7841591" cy="4399442"/>
          </a:xfrm>
        </p:spPr>
        <p:txBody>
          <a:bodyPr/>
          <a:lstStyle>
            <a:lvl1pPr>
              <a:buNone/>
              <a:defRPr/>
            </a:lvl1pPr>
          </a:lstStyle>
          <a:p>
            <a:r>
              <a:rPr lang="en-US" dirty="0" smtClean="0"/>
              <a:t>Click icon to add table</a:t>
            </a:r>
            <a:endParaRPr lang="en-NZ" dirty="0"/>
          </a:p>
        </p:txBody>
      </p:sp>
    </p:spTree>
    <p:extLst>
      <p:ext uri="{BB962C8B-B14F-4D97-AF65-F5344CB8AC3E}">
        <p14:creationId xmlns:p14="http://schemas.microsoft.com/office/powerpoint/2010/main" val="67337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6392E2DF-30E1-4C12-B888-B941057B8847}" type="datetime1">
              <a:rPr lang="mi-NZ" smtClean="0"/>
              <a:pPr/>
              <a:t>19/09/2018</a:t>
            </a:fld>
            <a:endParaRPr lang="en-NZ"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68063-9C21-4834-88E3-ACB04C56D52D}" type="slidenum">
              <a:rPr lang="en-NZ" smtClean="0"/>
              <a:pPr/>
              <a:t>‹#›</a:t>
            </a:fld>
            <a:endParaRPr lang="en-NZ" dirty="0"/>
          </a:p>
        </p:txBody>
      </p:sp>
    </p:spTree>
    <p:extLst>
      <p:ext uri="{BB962C8B-B14F-4D97-AF65-F5344CB8AC3E}">
        <p14:creationId xmlns:p14="http://schemas.microsoft.com/office/powerpoint/2010/main" val="1122705367"/>
      </p:ext>
    </p:extLst>
  </p:cSld>
  <p:clrMap bg1="lt1" tx1="dk1" bg2="lt2" tx2="dk2" accent1="accent1" accent2="accent2" accent3="accent3" accent4="accent4" accent5="accent5" accent6="accent6" hlink="hlink" folHlink="folHlink"/>
  <p:sldLayoutIdLst>
    <p:sldLayoutId id="2147483678" r:id="rId1"/>
    <p:sldLayoutId id="2147483685" r:id="rId2"/>
    <p:sldLayoutId id="2147483673" r:id="rId3"/>
    <p:sldLayoutId id="2147483662" r:id="rId4"/>
    <p:sldLayoutId id="2147483674" r:id="rId5"/>
    <p:sldLayoutId id="2147483679" r:id="rId6"/>
    <p:sldLayoutId id="2147483681" r:id="rId7"/>
    <p:sldLayoutId id="2147483683" r:id="rId8"/>
    <p:sldLayoutId id="2147483680" r:id="rId9"/>
    <p:sldLayoutId id="2147483682" r:id="rId10"/>
    <p:sldLayoutId id="2147483684" r:id="rId11"/>
    <p:sldLayoutId id="2147483675" r:id="rId12"/>
    <p:sldLayoutId id="2147483677" r:id="rId13"/>
    <p:sldLayoutId id="2147483676" r:id="rId14"/>
    <p:sldLayoutId id="2147483686" r:id="rId15"/>
    <p:sldLayoutId id="2147483687" r:id="rId16"/>
    <p:sldLayoutId id="2147483661" r:id="rId17"/>
  </p:sldLayoutIdLst>
  <p:hf hdr="0" ftr="0"/>
  <p:txStyles>
    <p:titleStyle>
      <a:lvl1pPr algn="l" defTabSz="914400" rtl="0" eaLnBrk="1" latinLnBrk="0" hangingPunct="1">
        <a:lnSpc>
          <a:spcPct val="90000"/>
        </a:lnSpc>
        <a:spcBef>
          <a:spcPct val="0"/>
        </a:spcBef>
        <a:buNone/>
        <a:defRPr sz="3600" b="1" kern="1200">
          <a:solidFill>
            <a:srgbClr val="2A6EBB"/>
          </a:solidFill>
          <a:latin typeface="Arial" panose="020B0604020202020204" pitchFamily="34" charset="0"/>
          <a:ea typeface="+mj-ea"/>
          <a:cs typeface="Arial" panose="020B0604020202020204" pitchFamily="34" charset="0"/>
        </a:defRPr>
      </a:lvl1pPr>
    </p:titleStyle>
    <p:bodyStyle>
      <a:lvl1pPr marL="360363" indent="-360363" algn="l" defTabSz="914400" rtl="0" eaLnBrk="1" latinLnBrk="0" hangingPunct="1">
        <a:lnSpc>
          <a:spcPct val="90000"/>
        </a:lnSpc>
        <a:spcBef>
          <a:spcPts val="10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04863" indent="-347663"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03388" indent="-331788"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155825" indent="-327025" algn="l" defTabSz="914400" rtl="0" eaLnBrk="1" latinLnBrk="0" hangingPunct="1">
        <a:lnSpc>
          <a:spcPct val="90000"/>
        </a:lnSpc>
        <a:spcBef>
          <a:spcPts val="500"/>
        </a:spcBef>
        <a:buClr>
          <a:srgbClr val="2A6EB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330" y="3313716"/>
            <a:ext cx="8453127" cy="779126"/>
          </a:xfrm>
        </p:spPr>
        <p:txBody>
          <a:bodyPr/>
          <a:lstStyle/>
          <a:p>
            <a:pPr algn="ctr"/>
            <a:r>
              <a:rPr lang="en-NZ" dirty="0" smtClean="0"/>
              <a:t/>
            </a:r>
            <a:br>
              <a:rPr lang="en-NZ" dirty="0" smtClean="0"/>
            </a:br>
            <a:r>
              <a:rPr lang="en-NZ" dirty="0"/>
              <a:t/>
            </a:r>
            <a:br>
              <a:rPr lang="en-NZ" dirty="0"/>
            </a:br>
            <a:r>
              <a:rPr lang="en-NZ" dirty="0" smtClean="0"/>
              <a:t>Resource Teachers of Learning and Behaviour</a:t>
            </a:r>
            <a:br>
              <a:rPr lang="en-NZ" dirty="0" smtClean="0"/>
            </a:br>
            <a:r>
              <a:rPr lang="en-NZ" sz="3600" dirty="0" smtClean="0"/>
              <a:t> </a:t>
            </a:r>
            <a:br>
              <a:rPr lang="en-NZ" sz="3600" dirty="0" smtClean="0"/>
            </a:br>
            <a:endParaRPr lang="en-NZ" sz="3600" dirty="0"/>
          </a:p>
        </p:txBody>
      </p:sp>
      <p:sp>
        <p:nvSpPr>
          <p:cNvPr id="4" name="Content Placeholder 3"/>
          <p:cNvSpPr>
            <a:spLocks noGrp="1"/>
          </p:cNvSpPr>
          <p:nvPr>
            <p:ph sz="quarter" idx="13"/>
          </p:nvPr>
        </p:nvSpPr>
        <p:spPr>
          <a:xfrm>
            <a:off x="736715" y="4898419"/>
            <a:ext cx="4129617" cy="312737"/>
          </a:xfrm>
        </p:spPr>
        <p:txBody>
          <a:bodyPr>
            <a:noAutofit/>
          </a:bodyPr>
          <a:lstStyle/>
          <a:p>
            <a:r>
              <a:rPr lang="en-NZ" sz="1400" dirty="0" smtClean="0"/>
              <a:t>Chris Harwood</a:t>
            </a:r>
          </a:p>
          <a:p>
            <a:r>
              <a:rPr lang="en-NZ" sz="1400" dirty="0" smtClean="0"/>
              <a:t>13 September 2018</a:t>
            </a:r>
          </a:p>
        </p:txBody>
      </p:sp>
    </p:spTree>
    <p:extLst>
      <p:ext uri="{BB962C8B-B14F-4D97-AF65-F5344CB8AC3E}">
        <p14:creationId xmlns:p14="http://schemas.microsoft.com/office/powerpoint/2010/main" val="3612489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520295" cy="1024286"/>
          </a:xfrm>
        </p:spPr>
        <p:txBody>
          <a:bodyPr>
            <a:normAutofit fontScale="90000"/>
          </a:bodyPr>
          <a:lstStyle/>
          <a:p>
            <a:r>
              <a:rPr lang="en-NZ" dirty="0" smtClean="0"/>
              <a:t>Effective evaluation / inquiry for improvement</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10</a:t>
            </a:fld>
            <a:endParaRPr lang="en-NZ" dirty="0"/>
          </a:p>
        </p:txBody>
      </p:sp>
      <p:sp>
        <p:nvSpPr>
          <p:cNvPr id="4" name="Text Placeholder 3"/>
          <p:cNvSpPr>
            <a:spLocks noGrp="1"/>
          </p:cNvSpPr>
          <p:nvPr>
            <p:ph type="body" sz="quarter" idx="13"/>
          </p:nvPr>
        </p:nvSpPr>
        <p:spPr>
          <a:xfrm>
            <a:off x="273626" y="1786840"/>
            <a:ext cx="8515351" cy="4295775"/>
          </a:xfrm>
        </p:spPr>
        <p:txBody>
          <a:bodyPr>
            <a:normAutofit/>
          </a:bodyPr>
          <a:lstStyle/>
          <a:p>
            <a:pPr marL="0" indent="0">
              <a:buNone/>
            </a:pPr>
            <a:endParaRPr lang="en-NZ" sz="3000" dirty="0"/>
          </a:p>
          <a:p>
            <a:pPr marL="0" indent="0">
              <a:buNone/>
            </a:pPr>
            <a:endParaRPr lang="en-NZ" sz="3000" dirty="0"/>
          </a:p>
          <a:p>
            <a:pPr marL="0" indent="0">
              <a:buNone/>
            </a:pPr>
            <a:endParaRPr lang="en-NZ" sz="3000" dirty="0"/>
          </a:p>
          <a:p>
            <a:pPr marL="457200" indent="-457200">
              <a:buFont typeface="+mj-lt"/>
              <a:buAutoNum type="arabicPeriod"/>
            </a:pPr>
            <a:endParaRPr lang="en-NZ" sz="1800" dirty="0"/>
          </a:p>
        </p:txBody>
      </p:sp>
      <p:graphicFrame>
        <p:nvGraphicFramePr>
          <p:cNvPr id="9" name="Diagram 8"/>
          <p:cNvGraphicFramePr/>
          <p:nvPr>
            <p:extLst/>
          </p:nvPr>
        </p:nvGraphicFramePr>
        <p:xfrm>
          <a:off x="842211" y="1396999"/>
          <a:ext cx="7026441" cy="4685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3717756" y="3296652"/>
            <a:ext cx="1179095" cy="1118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We can do better</a:t>
            </a:r>
            <a:endParaRPr lang="en-NZ" dirty="0"/>
          </a:p>
        </p:txBody>
      </p:sp>
    </p:spTree>
    <p:extLst>
      <p:ext uri="{BB962C8B-B14F-4D97-AF65-F5344CB8AC3E}">
        <p14:creationId xmlns:p14="http://schemas.microsoft.com/office/powerpoint/2010/main" val="2332115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239706" cy="1031874"/>
          </a:xfrm>
        </p:spPr>
        <p:txBody>
          <a:bodyPr>
            <a:normAutofit/>
          </a:bodyPr>
          <a:lstStyle/>
          <a:p>
            <a:r>
              <a:rPr lang="en-NZ" dirty="0" smtClean="0"/>
              <a:t>What next?</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11</a:t>
            </a:fld>
            <a:endParaRPr lang="en-NZ" dirty="0"/>
          </a:p>
        </p:txBody>
      </p:sp>
      <p:sp>
        <p:nvSpPr>
          <p:cNvPr id="4" name="Text Placeholder 3"/>
          <p:cNvSpPr>
            <a:spLocks noGrp="1"/>
          </p:cNvSpPr>
          <p:nvPr>
            <p:ph type="body" sz="quarter" idx="13"/>
          </p:nvPr>
        </p:nvSpPr>
        <p:spPr>
          <a:xfrm>
            <a:off x="605652" y="1291139"/>
            <a:ext cx="7826581" cy="4953250"/>
          </a:xfrm>
        </p:spPr>
        <p:txBody>
          <a:bodyPr>
            <a:normAutofit/>
          </a:bodyPr>
          <a:lstStyle/>
          <a:p>
            <a:pPr marL="0" indent="0" algn="ctr">
              <a:buNone/>
            </a:pPr>
            <a:endParaRPr lang="en-NZ" dirty="0" smtClean="0"/>
          </a:p>
          <a:p>
            <a:pPr marL="0" indent="0" algn="ctr">
              <a:buNone/>
            </a:pPr>
            <a:r>
              <a:rPr lang="en-NZ" dirty="0" smtClean="0"/>
              <a:t>What are the ideas, tools and practices (the capabilities) that need to be developed- the scope?</a:t>
            </a:r>
          </a:p>
          <a:p>
            <a:pPr marL="0" indent="0" algn="ctr">
              <a:buNone/>
            </a:pPr>
            <a:endParaRPr lang="en-NZ" dirty="0" smtClean="0"/>
          </a:p>
          <a:p>
            <a:pPr marL="0" indent="0" algn="ctr">
              <a:buNone/>
            </a:pPr>
            <a:r>
              <a:rPr lang="en-NZ" dirty="0" smtClean="0"/>
              <a:t>How we will know we reached the depth of change we need- </a:t>
            </a:r>
          </a:p>
          <a:p>
            <a:pPr marL="0" indent="0" algn="ctr">
              <a:buNone/>
            </a:pPr>
            <a:r>
              <a:rPr lang="en-NZ" dirty="0" smtClean="0"/>
              <a:t>the scale?</a:t>
            </a:r>
          </a:p>
          <a:p>
            <a:pPr marL="0" indent="0" algn="ctr">
              <a:buNone/>
            </a:pPr>
            <a:endParaRPr lang="en-NZ" dirty="0"/>
          </a:p>
          <a:p>
            <a:pPr marL="0" indent="0" algn="ctr">
              <a:buNone/>
            </a:pPr>
            <a:r>
              <a:rPr lang="en-NZ" dirty="0" smtClean="0"/>
              <a:t>What are the cross cutting themes we can’t ignore?</a:t>
            </a:r>
          </a:p>
          <a:p>
            <a:pPr algn="ctr"/>
            <a:endParaRPr lang="en-NZ" dirty="0"/>
          </a:p>
          <a:p>
            <a:pPr algn="ctr"/>
            <a:r>
              <a:rPr lang="en-NZ" dirty="0" smtClean="0"/>
              <a:t>How would you like to be involved?</a:t>
            </a:r>
          </a:p>
          <a:p>
            <a:pPr algn="ctr"/>
            <a:endParaRPr lang="en-NZ" dirty="0"/>
          </a:p>
          <a:p>
            <a:pPr algn="ctr"/>
            <a:r>
              <a:rPr lang="en-NZ" dirty="0" smtClean="0"/>
              <a:t>Questions / comments?</a:t>
            </a:r>
          </a:p>
          <a:p>
            <a:pPr marL="0" indent="0">
              <a:buNone/>
            </a:pPr>
            <a:endParaRPr lang="en-NZ" dirty="0"/>
          </a:p>
          <a:p>
            <a:pPr marL="0" indent="0">
              <a:buNone/>
            </a:pPr>
            <a:endParaRPr lang="en-NZ" dirty="0"/>
          </a:p>
        </p:txBody>
      </p:sp>
    </p:spTree>
    <p:extLst>
      <p:ext uri="{BB962C8B-B14F-4D97-AF65-F5344CB8AC3E}">
        <p14:creationId xmlns:p14="http://schemas.microsoft.com/office/powerpoint/2010/main" val="1813437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745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This session…</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2</a:t>
            </a:fld>
            <a:endParaRPr lang="en-NZ" dirty="0"/>
          </a:p>
        </p:txBody>
      </p:sp>
      <p:sp>
        <p:nvSpPr>
          <p:cNvPr id="4" name="Text Placeholder 3"/>
          <p:cNvSpPr>
            <a:spLocks noGrp="1"/>
          </p:cNvSpPr>
          <p:nvPr>
            <p:ph type="body" sz="quarter" idx="13"/>
          </p:nvPr>
        </p:nvSpPr>
        <p:spPr/>
        <p:txBody>
          <a:bodyPr/>
          <a:lstStyle/>
          <a:p>
            <a:pPr marL="0" indent="0">
              <a:buNone/>
            </a:pPr>
            <a:r>
              <a:rPr lang="en-NZ" sz="2800" b="1" dirty="0" smtClean="0"/>
              <a:t>Evaluative </a:t>
            </a:r>
            <a:r>
              <a:rPr lang="en-NZ" sz="2800" b="1" dirty="0"/>
              <a:t>Capability- what’s going on?</a:t>
            </a:r>
          </a:p>
          <a:p>
            <a:pPr marL="0" indent="0">
              <a:buNone/>
            </a:pPr>
            <a:endParaRPr lang="en-NZ" dirty="0"/>
          </a:p>
          <a:p>
            <a:pPr marL="0" indent="0">
              <a:buNone/>
            </a:pPr>
            <a:r>
              <a:rPr lang="en-NZ" dirty="0" smtClean="0"/>
              <a:t>At every level of the education system, from teachers in classrooms to the Ministry of Education, we are hearing about the need to build evaluative capability, data literacy or inquiry. Whatever we call it, the capability to effectively collect and use data to enable action is important for our work wherever we are. This session will explore what’s happening in the space within the Ministry and consider the implications for the work of RTLB. It’s also an opportunity for you to feed into the thinking and planning.</a:t>
            </a:r>
          </a:p>
          <a:p>
            <a:endParaRPr lang="en-NZ" dirty="0"/>
          </a:p>
        </p:txBody>
      </p:sp>
    </p:spTree>
    <p:extLst>
      <p:ext uri="{BB962C8B-B14F-4D97-AF65-F5344CB8AC3E}">
        <p14:creationId xmlns:p14="http://schemas.microsoft.com/office/powerpoint/2010/main" val="4077175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623176" cy="1031874"/>
          </a:xfrm>
        </p:spPr>
        <p:txBody>
          <a:bodyPr>
            <a:normAutofit fontScale="90000"/>
          </a:bodyPr>
          <a:lstStyle/>
          <a:p>
            <a:r>
              <a:rPr lang="en-NZ" dirty="0" smtClean="0"/>
              <a:t>Why is this important for the RTLB service?</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3</a:t>
            </a:fld>
            <a:endParaRPr lang="en-NZ" dirty="0"/>
          </a:p>
        </p:txBody>
      </p:sp>
      <p:sp>
        <p:nvSpPr>
          <p:cNvPr id="4" name="Text Placeholder 3"/>
          <p:cNvSpPr>
            <a:spLocks noGrp="1"/>
          </p:cNvSpPr>
          <p:nvPr>
            <p:ph type="body" sz="quarter" idx="13"/>
          </p:nvPr>
        </p:nvSpPr>
        <p:spPr/>
        <p:txBody>
          <a:bodyPr>
            <a:normAutofit lnSpcReduction="10000"/>
          </a:bodyPr>
          <a:lstStyle/>
          <a:p>
            <a:r>
              <a:rPr lang="en-NZ" dirty="0" smtClean="0"/>
              <a:t>ERO’s recent findings highlighted very positive improvements to the quality and consistency of the RTLB service , especially in overall governance and management.</a:t>
            </a:r>
          </a:p>
          <a:p>
            <a:pPr marL="0" indent="0">
              <a:buNone/>
            </a:pPr>
            <a:endParaRPr lang="en-NZ" dirty="0" smtClean="0"/>
          </a:p>
          <a:p>
            <a:endParaRPr lang="en-NZ" dirty="0" smtClean="0"/>
          </a:p>
          <a:p>
            <a:endParaRPr lang="en-NZ" dirty="0" smtClean="0"/>
          </a:p>
          <a:p>
            <a:endParaRPr lang="en-NZ" dirty="0"/>
          </a:p>
          <a:p>
            <a:pPr marL="0" indent="0">
              <a:buNone/>
            </a:pPr>
            <a:r>
              <a:rPr lang="en-NZ" dirty="0" smtClean="0"/>
              <a:t>	and…</a:t>
            </a:r>
            <a:endParaRPr lang="en-NZ" dirty="0"/>
          </a:p>
          <a:p>
            <a:r>
              <a:rPr lang="en-US" dirty="0" smtClean="0"/>
              <a:t>“Although </a:t>
            </a:r>
            <a:r>
              <a:rPr lang="en-US" dirty="0"/>
              <a:t>some clusters were starting to implement a more evaluative approach to this improvement, most were at an early stage with developing capacity and capability to evaluate service provision and </a:t>
            </a:r>
            <a:r>
              <a:rPr lang="en-US" dirty="0" smtClean="0"/>
              <a:t>RTLB”</a:t>
            </a:r>
          </a:p>
          <a:p>
            <a:r>
              <a:rPr lang="en-US" sz="800" dirty="0"/>
              <a:t>http://www.ero.govt.nz/publications/resource-teachers-learning-and-behaviour-governing-and-managing-rtlb-clusters/overview-of-findings/ </a:t>
            </a:r>
            <a:endParaRPr lang="en-NZ" sz="800" dirty="0" smtClean="0"/>
          </a:p>
          <a:p>
            <a:endParaRPr lang="en-NZ" dirty="0"/>
          </a:p>
          <a:p>
            <a:endParaRPr lang="en-NZ" dirty="0" smtClean="0"/>
          </a:p>
          <a:p>
            <a:endParaRPr lang="en-NZ" dirty="0"/>
          </a:p>
          <a:p>
            <a:endParaRPr lang="en-NZ" dirty="0" smtClean="0"/>
          </a:p>
          <a:p>
            <a:endParaRPr lang="en-NZ" dirty="0"/>
          </a:p>
          <a:p>
            <a:endParaRPr lang="en-NZ"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141" y="2887359"/>
            <a:ext cx="2264296" cy="1698222"/>
          </a:xfrm>
          <a:prstGeom prst="rect">
            <a:avLst/>
          </a:prstGeom>
        </p:spPr>
      </p:pic>
    </p:spTree>
    <p:extLst>
      <p:ext uri="{BB962C8B-B14F-4D97-AF65-F5344CB8AC3E}">
        <p14:creationId xmlns:p14="http://schemas.microsoft.com/office/powerpoint/2010/main" val="79917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387786" cy="1031874"/>
          </a:xfrm>
        </p:spPr>
        <p:txBody>
          <a:bodyPr>
            <a:normAutofit/>
          </a:bodyPr>
          <a:lstStyle/>
          <a:p>
            <a:r>
              <a:rPr lang="en-NZ" dirty="0" smtClean="0"/>
              <a:t>What did ERO say…</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4</a:t>
            </a:fld>
            <a:endParaRPr lang="en-NZ" dirty="0"/>
          </a:p>
        </p:txBody>
      </p:sp>
      <p:sp>
        <p:nvSpPr>
          <p:cNvPr id="4" name="Text Placeholder 3"/>
          <p:cNvSpPr>
            <a:spLocks noGrp="1"/>
          </p:cNvSpPr>
          <p:nvPr>
            <p:ph type="body" sz="quarter" idx="13"/>
          </p:nvPr>
        </p:nvSpPr>
        <p:spPr/>
        <p:txBody>
          <a:bodyPr>
            <a:normAutofit lnSpcReduction="10000"/>
          </a:bodyPr>
          <a:lstStyle/>
          <a:p>
            <a:r>
              <a:rPr lang="en-NZ" dirty="0" smtClean="0"/>
              <a:t>Most clusters were using the RTLB outcomes framework</a:t>
            </a:r>
          </a:p>
          <a:p>
            <a:endParaRPr lang="en-NZ" dirty="0"/>
          </a:p>
          <a:p>
            <a:r>
              <a:rPr lang="en-NZ" dirty="0" smtClean="0"/>
              <a:t>Aggregated data at a cluster level was not so useful</a:t>
            </a:r>
          </a:p>
          <a:p>
            <a:endParaRPr lang="en-NZ" dirty="0"/>
          </a:p>
          <a:p>
            <a:r>
              <a:rPr lang="en-NZ" dirty="0" smtClean="0"/>
              <a:t>The outcomes framework is broad and subjective- RTLB did not always use the assessment tools / the data schools were routinely collecting</a:t>
            </a:r>
          </a:p>
          <a:p>
            <a:endParaRPr lang="en-NZ" dirty="0"/>
          </a:p>
          <a:p>
            <a:r>
              <a:rPr lang="en-NZ" dirty="0" smtClean="0"/>
              <a:t>Expectations about appropriate gains on a ten-point scale were not clear</a:t>
            </a:r>
          </a:p>
          <a:p>
            <a:endParaRPr lang="en-NZ" dirty="0" smtClean="0"/>
          </a:p>
          <a:p>
            <a:r>
              <a:rPr lang="en-NZ" dirty="0" smtClean="0"/>
              <a:t>An accompanying narrative explaining the impact is important- is this good enough and why do we think that?</a:t>
            </a:r>
          </a:p>
          <a:p>
            <a:endParaRPr lang="en-NZ" dirty="0"/>
          </a:p>
          <a:p>
            <a:pPr marL="0" indent="0">
              <a:buNone/>
            </a:pPr>
            <a:endParaRPr lang="en-NZ" dirty="0"/>
          </a:p>
        </p:txBody>
      </p:sp>
    </p:spTree>
    <p:extLst>
      <p:ext uri="{BB962C8B-B14F-4D97-AF65-F5344CB8AC3E}">
        <p14:creationId xmlns:p14="http://schemas.microsoft.com/office/powerpoint/2010/main" val="49869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l"/>
            <a:fld id="{13468063-9C21-4834-88E3-ACB04C56D52D}" type="slidenum">
              <a:rPr lang="en-NZ" smtClean="0"/>
              <a:pPr algn="l"/>
              <a:t>5</a:t>
            </a:fld>
            <a:endParaRPr lang="en-NZ"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28" y="2456313"/>
            <a:ext cx="4012405" cy="2674937"/>
          </a:xfrm>
          <a:prstGeom prst="rect">
            <a:avLst/>
          </a:prstGeom>
        </p:spPr>
      </p:pic>
      <p:sp>
        <p:nvSpPr>
          <p:cNvPr id="6" name="Title 1"/>
          <p:cNvSpPr txBox="1">
            <a:spLocks noGrp="1"/>
          </p:cNvSpPr>
          <p:nvPr>
            <p:ph type="title"/>
          </p:nvPr>
        </p:nvSpPr>
        <p:spPr>
          <a:xfrm>
            <a:off x="393260" y="410394"/>
            <a:ext cx="7736752" cy="1031874"/>
          </a:xfrm>
          <a:prstGeom prst="rect">
            <a:avLst/>
          </a:prstGeom>
        </p:spPr>
        <p:txBody>
          <a:bodyPr vert="horz" lIns="55302" tIns="27651" rIns="55302" bIns="27651" rtlCol="0" anchor="ctr">
            <a:normAutofit/>
          </a:bodyPr>
          <a:lstStyle>
            <a:lvl1pPr algn="l" defTabSz="1425550" rtl="0" eaLnBrk="1" latinLnBrk="0" hangingPunct="1">
              <a:lnSpc>
                <a:spcPct val="90000"/>
              </a:lnSpc>
              <a:spcBef>
                <a:spcPct val="0"/>
              </a:spcBef>
              <a:buNone/>
              <a:defRPr sz="4800" b="1" kern="1200">
                <a:solidFill>
                  <a:schemeClr val="tx1"/>
                </a:solidFill>
                <a:latin typeface="Arial" panose="020B0604020202020204" pitchFamily="34" charset="0"/>
                <a:ea typeface="+mj-ea"/>
                <a:cs typeface="Arial" panose="020B0604020202020204" pitchFamily="34" charset="0"/>
              </a:defRPr>
            </a:lvl1pPr>
          </a:lstStyle>
          <a:p>
            <a:pPr algn="ctr"/>
            <a:r>
              <a:rPr lang="en-NZ" sz="2903" dirty="0" smtClean="0">
                <a:solidFill>
                  <a:srgbClr val="2A6EBB"/>
                </a:solidFill>
              </a:rPr>
              <a:t>A focus on progress </a:t>
            </a:r>
            <a:r>
              <a:rPr lang="en-NZ" sz="2903" dirty="0">
                <a:solidFill>
                  <a:srgbClr val="2A6EBB"/>
                </a:solidFill>
              </a:rPr>
              <a:t>and achievement </a:t>
            </a:r>
          </a:p>
        </p:txBody>
      </p:sp>
      <p:sp>
        <p:nvSpPr>
          <p:cNvPr id="7" name="Subtitle 5"/>
          <p:cNvSpPr>
            <a:spLocks noGrp="1"/>
          </p:cNvSpPr>
          <p:nvPr>
            <p:ph type="body" sz="quarter" idx="13"/>
          </p:nvPr>
        </p:nvSpPr>
        <p:spPr>
          <a:xfrm>
            <a:off x="4526733" y="1593411"/>
            <a:ext cx="3928497" cy="4631178"/>
          </a:xfrm>
        </p:spPr>
        <p:txBody>
          <a:bodyPr>
            <a:normAutofit fontScale="85000" lnSpcReduction="10000"/>
          </a:bodyPr>
          <a:lstStyle/>
          <a:p>
            <a:pPr marL="276515" indent="-276515" algn="l">
              <a:buFont typeface="Arial" panose="020B0604020202020204" pitchFamily="34" charset="0"/>
              <a:buChar char="•"/>
            </a:pPr>
            <a:r>
              <a:rPr lang="en-NZ" sz="1935" dirty="0"/>
              <a:t>Focusing on progress and achievement across the curricula will </a:t>
            </a:r>
            <a:r>
              <a:rPr lang="en-AU" sz="1935" dirty="0"/>
              <a:t>help teachers and kaiako to provide the right learning opportunities and support for each learner. </a:t>
            </a:r>
            <a:endParaRPr lang="en-NZ" sz="1935" dirty="0"/>
          </a:p>
          <a:p>
            <a:pPr algn="l"/>
            <a:endParaRPr lang="en-NZ" sz="1935" dirty="0"/>
          </a:p>
          <a:p>
            <a:pPr marL="276515" indent="-276515" algn="l">
              <a:buFont typeface="Arial" panose="020B0604020202020204" pitchFamily="34" charset="0"/>
              <a:buChar char="•"/>
            </a:pPr>
            <a:r>
              <a:rPr lang="en-NZ" sz="1935" dirty="0"/>
              <a:t>Parents and whānau will know what progress their children are making across the curricula, including key capabilities for success in life, learning and work, and how they can best support their children’s learning. </a:t>
            </a:r>
          </a:p>
          <a:p>
            <a:pPr marL="276515" indent="-276515" algn="l">
              <a:buFont typeface="Arial" panose="020B0604020202020204" pitchFamily="34" charset="0"/>
              <a:buChar char="•"/>
            </a:pPr>
            <a:endParaRPr lang="en-NZ" sz="1935" dirty="0"/>
          </a:p>
          <a:p>
            <a:pPr marL="276515" indent="-276515" algn="l">
              <a:buFont typeface="Arial" panose="020B0604020202020204" pitchFamily="34" charset="0"/>
              <a:buChar char="•"/>
            </a:pPr>
            <a:r>
              <a:rPr lang="en-AU" sz="1935" dirty="0"/>
              <a:t>Schools, kura and Communities of Learning | Kāhui Ako will have meaningful information about progress and achievement across the curricula to help them make important decisions about ways to better support their students’ learning.</a:t>
            </a:r>
          </a:p>
          <a:p>
            <a:pPr algn="l"/>
            <a:endParaRPr lang="en-AU" dirty="0"/>
          </a:p>
          <a:p>
            <a:pPr algn="l"/>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45764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500742" cy="1024286"/>
          </a:xfrm>
        </p:spPr>
        <p:txBody>
          <a:bodyPr>
            <a:normAutofit fontScale="90000"/>
          </a:bodyPr>
          <a:lstStyle/>
          <a:p>
            <a:r>
              <a:rPr lang="en-NZ" dirty="0" smtClean="0"/>
              <a:t>Process </a:t>
            </a:r>
            <a:r>
              <a:rPr lang="en-NZ" dirty="0"/>
              <a:t>is </a:t>
            </a:r>
            <a:r>
              <a:rPr lang="en-NZ" dirty="0" smtClean="0"/>
              <a:t>critical for effective evaluation / inquiry for improvement</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6</a:t>
            </a:fld>
            <a:endParaRPr lang="en-NZ" dirty="0"/>
          </a:p>
        </p:txBody>
      </p:sp>
      <p:sp>
        <p:nvSpPr>
          <p:cNvPr id="4" name="Text Placeholder 3"/>
          <p:cNvSpPr>
            <a:spLocks noGrp="1"/>
          </p:cNvSpPr>
          <p:nvPr>
            <p:ph type="body" sz="quarter" idx="13"/>
          </p:nvPr>
        </p:nvSpPr>
        <p:spPr>
          <a:xfrm>
            <a:off x="273626" y="1786840"/>
            <a:ext cx="8515351" cy="4295775"/>
          </a:xfrm>
        </p:spPr>
        <p:txBody>
          <a:bodyPr>
            <a:normAutofit/>
          </a:bodyPr>
          <a:lstStyle/>
          <a:p>
            <a:pPr marL="0" indent="0">
              <a:buNone/>
            </a:pPr>
            <a:endParaRPr lang="en-NZ" sz="3000" dirty="0"/>
          </a:p>
          <a:p>
            <a:pPr marL="0" indent="0">
              <a:buNone/>
            </a:pPr>
            <a:endParaRPr lang="en-NZ" sz="3000" dirty="0"/>
          </a:p>
          <a:p>
            <a:pPr marL="0" indent="0">
              <a:buNone/>
            </a:pPr>
            <a:endParaRPr lang="en-NZ" sz="3000" dirty="0"/>
          </a:p>
          <a:p>
            <a:pPr marL="457200" indent="-457200">
              <a:buFont typeface="+mj-lt"/>
              <a:buAutoNum type="arabicPeriod"/>
            </a:pPr>
            <a:endParaRPr lang="en-NZ" sz="1800" dirty="0"/>
          </a:p>
        </p:txBody>
      </p:sp>
      <p:graphicFrame>
        <p:nvGraphicFramePr>
          <p:cNvPr id="9" name="Diagram 8"/>
          <p:cNvGraphicFramePr/>
          <p:nvPr>
            <p:extLst>
              <p:ext uri="{D42A27DB-BD31-4B8C-83A1-F6EECF244321}">
                <p14:modId xmlns:p14="http://schemas.microsoft.com/office/powerpoint/2010/main" val="2394248008"/>
              </p:ext>
            </p:extLst>
          </p:nvPr>
        </p:nvGraphicFramePr>
        <p:xfrm>
          <a:off x="842212" y="1786840"/>
          <a:ext cx="6736036" cy="4295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3717756" y="3296652"/>
            <a:ext cx="1179095" cy="1118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We can do better</a:t>
            </a:r>
            <a:endParaRPr lang="en-N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710301" cy="1031874"/>
          </a:xfrm>
        </p:spPr>
        <p:txBody>
          <a:bodyPr/>
          <a:lstStyle/>
          <a:p>
            <a:r>
              <a:rPr lang="en-NZ" dirty="0"/>
              <a:t>W</a:t>
            </a:r>
            <a:r>
              <a:rPr lang="en-NZ" dirty="0" smtClean="0"/>
              <a:t>here are we now…</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7</a:t>
            </a:fld>
            <a:endParaRPr lang="en-NZ" dirty="0"/>
          </a:p>
        </p:txBody>
      </p:sp>
      <p:sp>
        <p:nvSpPr>
          <p:cNvPr id="4" name="Text Placeholder 3"/>
          <p:cNvSpPr>
            <a:spLocks noGrp="1"/>
          </p:cNvSpPr>
          <p:nvPr>
            <p:ph type="body" sz="quarter" idx="13"/>
          </p:nvPr>
        </p:nvSpPr>
        <p:spPr>
          <a:xfrm>
            <a:off x="228599" y="1462088"/>
            <a:ext cx="8477251" cy="4414837"/>
          </a:xfrm>
        </p:spPr>
        <p:txBody>
          <a:bodyPr>
            <a:normAutofit/>
          </a:bodyPr>
          <a:lstStyle/>
          <a:p>
            <a:pPr lvl="0"/>
            <a:endParaRPr lang="en-NZ" sz="2400" dirty="0" smtClean="0"/>
          </a:p>
        </p:txBody>
      </p:sp>
      <p:graphicFrame>
        <p:nvGraphicFramePr>
          <p:cNvPr id="5" name="Diagram 4"/>
          <p:cNvGraphicFramePr/>
          <p:nvPr>
            <p:extLst>
              <p:ext uri="{D42A27DB-BD31-4B8C-83A1-F6EECF244321}">
                <p14:modId xmlns:p14="http://schemas.microsoft.com/office/powerpoint/2010/main" val="61218851"/>
              </p:ext>
            </p:extLst>
          </p:nvPr>
        </p:nvGraphicFramePr>
        <p:xfrm>
          <a:off x="842211" y="1396999"/>
          <a:ext cx="7026441" cy="4685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205287" cy="1031874"/>
          </a:xfrm>
        </p:spPr>
        <p:txBody>
          <a:bodyPr>
            <a:normAutofit fontScale="90000"/>
          </a:bodyPr>
          <a:lstStyle/>
          <a:p>
            <a:r>
              <a:rPr lang="en-NZ" dirty="0" smtClean="0"/>
              <a:t>Collaborative sense making …</a:t>
            </a:r>
            <a:endParaRPr lang="en-NZ" dirty="0"/>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8</a:t>
            </a:fld>
            <a:endParaRPr lang="en-NZ" dirty="0"/>
          </a:p>
        </p:txBody>
      </p:sp>
      <p:sp>
        <p:nvSpPr>
          <p:cNvPr id="4" name="Text Placeholder 3"/>
          <p:cNvSpPr>
            <a:spLocks noGrp="1"/>
          </p:cNvSpPr>
          <p:nvPr>
            <p:ph type="body" sz="quarter" idx="13"/>
          </p:nvPr>
        </p:nvSpPr>
        <p:spPr>
          <a:xfrm>
            <a:off x="628649" y="1928813"/>
            <a:ext cx="7826581" cy="3894471"/>
          </a:xfrm>
        </p:spPr>
        <p:txBody>
          <a:bodyPr>
            <a:normAutofit/>
          </a:bodyPr>
          <a:lstStyle/>
          <a:p>
            <a:r>
              <a:rPr lang="en-NZ" sz="2800" dirty="0" smtClean="0"/>
              <a:t>Aligning and improving the outcomes frameworks so that they connect to the curriculum, progress and achievement  work being undertaken by the Ministry</a:t>
            </a:r>
          </a:p>
          <a:p>
            <a:pPr marL="0" indent="0">
              <a:buNone/>
            </a:pPr>
            <a:endParaRPr lang="en-NZ" sz="2800" dirty="0" smtClean="0"/>
          </a:p>
          <a:p>
            <a:r>
              <a:rPr lang="en-NZ" sz="2800" dirty="0" smtClean="0"/>
              <a:t>Building the evaluative capability of RTLBs individually, collaboratively and collectively to make judgments in relation to those frameworks which are valid and reliable </a:t>
            </a:r>
          </a:p>
        </p:txBody>
      </p:sp>
      <p:sp>
        <p:nvSpPr>
          <p:cNvPr id="8" name="Title 1"/>
          <p:cNvSpPr txBox="1">
            <a:spLocks/>
          </p:cNvSpPr>
          <p:nvPr/>
        </p:nvSpPr>
        <p:spPr>
          <a:xfrm>
            <a:off x="1936082" y="4636001"/>
            <a:ext cx="6205287" cy="10318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rgbClr val="2A6EBB"/>
                </a:solidFill>
                <a:latin typeface="Arial" panose="020B0604020202020204" pitchFamily="34" charset="0"/>
                <a:ea typeface="+mj-ea"/>
                <a:cs typeface="Arial" panose="020B0604020202020204" pitchFamily="34" charset="0"/>
              </a:defRPr>
            </a:lvl1pPr>
          </a:lstStyle>
          <a:p>
            <a:endParaRPr lang="en-NZ" dirty="0"/>
          </a:p>
        </p:txBody>
      </p:sp>
    </p:spTree>
    <p:extLst>
      <p:ext uri="{BB962C8B-B14F-4D97-AF65-F5344CB8AC3E}">
        <p14:creationId xmlns:p14="http://schemas.microsoft.com/office/powerpoint/2010/main" val="3422379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6109034" cy="1031874"/>
          </a:xfrm>
        </p:spPr>
        <p:txBody>
          <a:bodyPr>
            <a:normAutofit fontScale="90000"/>
          </a:bodyPr>
          <a:lstStyle/>
          <a:p>
            <a:r>
              <a:rPr lang="en-NZ" dirty="0" smtClean="0"/>
              <a:t>When prioritising </a:t>
            </a:r>
            <a:r>
              <a:rPr lang="en-NZ" dirty="0"/>
              <a:t>to take action…</a:t>
            </a:r>
          </a:p>
        </p:txBody>
      </p:sp>
      <p:sp>
        <p:nvSpPr>
          <p:cNvPr id="3" name="Slide Number Placeholder 2"/>
          <p:cNvSpPr>
            <a:spLocks noGrp="1"/>
          </p:cNvSpPr>
          <p:nvPr>
            <p:ph type="sldNum" sz="quarter" idx="12"/>
          </p:nvPr>
        </p:nvSpPr>
        <p:spPr/>
        <p:txBody>
          <a:bodyPr/>
          <a:lstStyle/>
          <a:p>
            <a:pPr algn="l"/>
            <a:fld id="{13468063-9C21-4834-88E3-ACB04C56D52D}" type="slidenum">
              <a:rPr lang="en-NZ" smtClean="0"/>
              <a:pPr algn="l"/>
              <a:t>9</a:t>
            </a:fld>
            <a:endParaRPr lang="en-NZ" dirty="0"/>
          </a:p>
        </p:txBody>
      </p:sp>
      <p:sp>
        <p:nvSpPr>
          <p:cNvPr id="4" name="Text Placeholder 3"/>
          <p:cNvSpPr>
            <a:spLocks noGrp="1"/>
          </p:cNvSpPr>
          <p:nvPr>
            <p:ph type="body" sz="quarter" idx="13"/>
          </p:nvPr>
        </p:nvSpPr>
        <p:spPr>
          <a:xfrm>
            <a:off x="628649" y="1600201"/>
            <a:ext cx="7826581" cy="4624388"/>
          </a:xfrm>
        </p:spPr>
        <p:txBody>
          <a:bodyPr>
            <a:normAutofit fontScale="92500" lnSpcReduction="20000"/>
          </a:bodyPr>
          <a:lstStyle/>
          <a:p>
            <a:r>
              <a:rPr lang="en-NZ" sz="2600" dirty="0" smtClean="0"/>
              <a:t>We are clear about the problem(s) or issue(s) we are trying to solve</a:t>
            </a:r>
          </a:p>
          <a:p>
            <a:endParaRPr lang="en-NZ" sz="1300" dirty="0"/>
          </a:p>
          <a:p>
            <a:r>
              <a:rPr lang="en-NZ" sz="2600" dirty="0" smtClean="0"/>
              <a:t>We understand what we need to improve</a:t>
            </a:r>
          </a:p>
          <a:p>
            <a:endParaRPr lang="en-NZ" sz="1200" dirty="0" smtClean="0"/>
          </a:p>
          <a:p>
            <a:r>
              <a:rPr lang="en-NZ" sz="2600" dirty="0" smtClean="0"/>
              <a:t>We are determined to achieve equitable progress and outcomes for all students</a:t>
            </a:r>
          </a:p>
          <a:p>
            <a:endParaRPr lang="en-NZ" sz="1200" dirty="0" smtClean="0"/>
          </a:p>
          <a:p>
            <a:r>
              <a:rPr lang="en-NZ" sz="2600" dirty="0" smtClean="0"/>
              <a:t>We are clear about the actions we need to take</a:t>
            </a:r>
          </a:p>
          <a:p>
            <a:endParaRPr lang="en-NZ" sz="1200" dirty="0" smtClean="0"/>
          </a:p>
          <a:p>
            <a:r>
              <a:rPr lang="en-NZ" sz="2600" dirty="0" smtClean="0"/>
              <a:t>We have the resources we need</a:t>
            </a:r>
          </a:p>
          <a:p>
            <a:endParaRPr lang="en-NZ" sz="1200" dirty="0" smtClean="0"/>
          </a:p>
          <a:p>
            <a:r>
              <a:rPr lang="en-NZ" sz="2600" dirty="0" smtClean="0"/>
              <a:t>We have a plan that sets out clear expectations</a:t>
            </a:r>
          </a:p>
          <a:p>
            <a:pPr marL="0" indent="0">
              <a:buNone/>
            </a:pPr>
            <a:endParaRPr lang="en-NZ" sz="1200" dirty="0" smtClean="0"/>
          </a:p>
          <a:p>
            <a:pPr marL="0" indent="0">
              <a:buNone/>
            </a:pPr>
            <a:r>
              <a:rPr lang="en-NZ" sz="1200" dirty="0" smtClean="0"/>
              <a:t>(ERO, Effective School Evaluation, p18)</a:t>
            </a:r>
            <a:endParaRPr lang="en-NZ" sz="1200" dirty="0"/>
          </a:p>
        </p:txBody>
      </p:sp>
    </p:spTree>
    <p:extLst>
      <p:ext uri="{BB962C8B-B14F-4D97-AF65-F5344CB8AC3E}">
        <p14:creationId xmlns:p14="http://schemas.microsoft.com/office/powerpoint/2010/main" val="7618064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itle Arial bold 40pts&amp;quot;&quot;/&gt;&lt;property id=&quot;20307&quot; value=&quot;263&quot;/&gt;&lt;/object&gt;&lt;object type=&quot;3&quot; unique_id=&quot;10011&quot;&gt;&lt;property id=&quot;20148&quot; value=&quot;5&quot;/&gt;&lt;property id=&quot;20300&quot; value=&quot;Slide 15&quot;/&gt;&lt;property id=&quot;20307&quot; value=&quot;269&quot;/&gt;&lt;/object&gt;&lt;object type=&quot;3&quot; unique_id=&quot;10060&quot;&gt;&lt;property id=&quot;20148&quot; value=&quot;5&quot;/&gt;&lt;property id=&quot;20300&quot; value=&quot;Slide 6 - &amp;quot;Title Arial bold 36pts&amp;quot;&quot;/&gt;&lt;property id=&quot;20307&quot; value=&quot;272&quot;/&gt;&lt;/object&gt;&lt;object type=&quot;3&quot; unique_id=&quot;10061&quot;&gt;&lt;property id=&quot;20148&quot; value=&quot;5&quot;/&gt;&lt;property id=&quot;20300&quot; value=&quot;Slide 7 - &amp;quot;Title (Arial bold 36pts)&amp;quot;&quot;/&gt;&lt;property id=&quot;20307&quot; value=&quot;273&quot;/&gt;&lt;/object&gt;&lt;object type=&quot;3&quot; unique_id=&quot;10063&quot;&gt;&lt;property id=&quot;20148&quot; value=&quot;5&quot;/&gt;&lt;property id=&quot;20300&quot; value=&quot;Slide 11 - &amp;quot;Section break 1&amp;#x0D;&amp;#x0A;Arial 28pts&amp;quot;&quot;/&gt;&lt;property id=&quot;20307&quot; value=&quot;275&quot;/&gt;&lt;/object&gt;&lt;object type=&quot;3&quot; unique_id=&quot;10064&quot;&gt;&lt;property id=&quot;20148&quot; value=&quot;5&quot;/&gt;&lt;property id=&quot;20300&quot; value=&quot;Slide 12 - &amp;quot;Section break 2&amp;#x0D;&amp;#x0A;Arial 28pts&amp;quot;&quot;/&gt;&lt;property id=&quot;20307&quot; value=&quot;276&quot;/&gt;&lt;/object&gt;&lt;object type=&quot;3&quot; unique_id=&quot;10065&quot;&gt;&lt;property id=&quot;20148&quot; value=&quot;5&quot;/&gt;&lt;property id=&quot;20300&quot; value=&quot;Slide 13 - &amp;quot;Section break without picture&amp;#x0D;&amp;#x0A;Arial 28pts&amp;quot;&quot;/&gt;&lt;property id=&quot;20307&quot; value=&quot;277&quot;/&gt;&lt;/object&gt;&lt;object type=&quot;3&quot; unique_id=&quot;10124&quot;&gt;&lt;property id=&quot;20148&quot; value=&quot;5&quot;/&gt;&lt;property id=&quot;20300&quot; value=&quot;Slide 3&quot;/&gt;&lt;property id=&quot;20307&quot; value=&quot;278&quot;/&gt;&lt;/object&gt;&lt;object type=&quot;3&quot; unique_id=&quot;10234&quot;&gt;&lt;property id=&quot;20148&quot; value=&quot;5&quot;/&gt;&lt;property id=&quot;20300&quot; value=&quot;Slide 9 - &amp;quot;Chart comparison&amp;quot;&quot;/&gt;&lt;property id=&quot;20307&quot; value=&quot;281&quot;/&gt;&lt;/object&gt;&lt;object type=&quot;3&quot; unique_id=&quot;10274&quot;&gt;&lt;property id=&quot;20148&quot; value=&quot;5&quot;/&gt;&lt;property id=&quot;20300&quot; value=&quot;Slide 4 - &amp;quot;Contents page (Arial 36pts)&amp;quot;&quot;/&gt;&lt;property id=&quot;20307&quot; value=&quot;282&quot;/&gt;&lt;/object&gt;&lt;object type=&quot;3&quot; unique_id=&quot;10275&quot;&gt;&lt;property id=&quot;20148&quot; value=&quot;5&quot;/&gt;&lt;property id=&quot;20300&quot; value=&quot;Slide 5 - &amp;quot;Examples of text (Arial 20pts)&amp;quot;&quot;/&gt;&lt;property id=&quot;20307&quot; value=&quot;284&quot;/&gt;&lt;/object&gt;&lt;object type=&quot;3&quot; unique_id=&quot;10276&quot;&gt;&lt;property id=&quot;20148&quot; value=&quot;5&quot;/&gt;&lt;property id=&quot;20300&quot; value=&quot;Slide 14 - &amp;quot;Topics discussed Arial (36pts)&amp;quot;&quot;/&gt;&lt;property id=&quot;20307&quot; value=&quot;283&quot;/&gt;&lt;/object&gt;&lt;object type=&quot;3&quot; unique_id=&quot;10292&quot;&gt;&lt;property id=&quot;20148&quot; value=&quot;5&quot;/&gt;&lt;property id=&quot;20300&quot; value=&quot;Slide 10 - &amp;quot;Table : Header (arial 36pts)&amp;quot;&quot;/&gt;&lt;property id=&quot;20307&quot; value=&quot;285&quot;/&gt;&lt;/object&gt;&lt;object type=&quot;3&quot; unique_id=&quot;10357&quot;&gt;&lt;property id=&quot;20148&quot; value=&quot;5&quot;/&gt;&lt;property id=&quot;20300&quot; value=&quot;Slide 2&quot;/&gt;&lt;property id=&quot;20307&quot; value=&quot;286&quot;/&gt;&lt;/object&gt;&lt;object type=&quot;3&quot; unique_id=&quot;10698&quot;&gt;&lt;property id=&quot;20148&quot; value=&quot;5&quot;/&gt;&lt;property id=&quot;20300&quot; value=&quot;Slide 8 - &amp;quot;Chart and context&amp;quot;&quot;/&gt;&lt;property id=&quot;20307&quot; value=&quot;287&quot;/&gt;&lt;/object&gt;&lt;/object&gt;&lt;/object&gt;&lt;/database&gt;"/>
  <p:tag name="SECTOMILLISECCONVERTED" val="1"/>
</p:tagLst>
</file>

<file path=ppt/theme/theme1.xml><?xml version="1.0" encoding="utf-8"?>
<a:theme xmlns:a="http://schemas.openxmlformats.org/drawingml/2006/main" name="Presentation-blue">
  <a:themeElements>
    <a:clrScheme name="Custom 6">
      <a:dk1>
        <a:sysClr val="windowText" lastClr="000000"/>
      </a:dk1>
      <a:lt1>
        <a:sysClr val="window" lastClr="FFFFFF"/>
      </a:lt1>
      <a:dk2>
        <a:srgbClr val="2A6EBB"/>
      </a:dk2>
      <a:lt2>
        <a:srgbClr val="E6E6E6"/>
      </a:lt2>
      <a:accent1>
        <a:srgbClr val="2A6EBB"/>
      </a:accent1>
      <a:accent2>
        <a:srgbClr val="20419A"/>
      </a:accent2>
      <a:accent3>
        <a:srgbClr val="6E99D4"/>
      </a:accent3>
      <a:accent4>
        <a:srgbClr val="C5D6E8"/>
      </a:accent4>
      <a:accent5>
        <a:srgbClr val="3F3F3F"/>
      </a:accent5>
      <a:accent6>
        <a:srgbClr val="7F7F7F"/>
      </a:accent6>
      <a:hlink>
        <a:srgbClr val="000000"/>
      </a:hlink>
      <a:folHlink>
        <a:srgbClr val="6E99D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E PowerPoint Presentation Template (Red)" id="{7F4B16DE-581D-4439-AB16-434500515495}" vid="{E10AD9FD-AC0E-4A21-8EF8-838AED756B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Presentation-blue</Template>
  <TotalTime>1083</TotalTime>
  <Words>585</Words>
  <Application>Microsoft Office PowerPoint</Application>
  <PresentationFormat>On-screen Show (4:3)</PresentationFormat>
  <Paragraphs>105</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MS PGothic</vt:lpstr>
      <vt:lpstr>Arial</vt:lpstr>
      <vt:lpstr>Calibri</vt:lpstr>
      <vt:lpstr>Times New Roman</vt:lpstr>
      <vt:lpstr>Presentation-blue</vt:lpstr>
      <vt:lpstr>  Resource Teachers of Learning and Behaviour   </vt:lpstr>
      <vt:lpstr>This session…</vt:lpstr>
      <vt:lpstr>Why is this important for the RTLB service?</vt:lpstr>
      <vt:lpstr>What did ERO say…</vt:lpstr>
      <vt:lpstr>A focus on progress and achievement </vt:lpstr>
      <vt:lpstr>Process is critical for effective evaluation / inquiry for improvement</vt:lpstr>
      <vt:lpstr>Where are we now…</vt:lpstr>
      <vt:lpstr>Collaborative sense making …</vt:lpstr>
      <vt:lpstr>When prioritising to take action…</vt:lpstr>
      <vt:lpstr>Effective evaluation / inquiry for improvement</vt:lpstr>
      <vt:lpstr>What next?</vt:lpstr>
      <vt:lpstr>PowerPoint Presentation</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Programmes for Students 2018</dc:title>
  <dc:creator>Ngauamon</dc:creator>
  <cp:lastModifiedBy>Sodanin Pheap</cp:lastModifiedBy>
  <cp:revision>69</cp:revision>
  <cp:lastPrinted>2017-10-16T18:54:13Z</cp:lastPrinted>
  <dcterms:created xsi:type="dcterms:W3CDTF">2017-10-12T01:47:24Z</dcterms:created>
  <dcterms:modified xsi:type="dcterms:W3CDTF">2018-09-18T21:22:01Z</dcterms:modified>
</cp:coreProperties>
</file>